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7"/>
  </p:notesMasterIdLst>
  <p:handoutMasterIdLst>
    <p:handoutMasterId r:id="rId68"/>
  </p:handoutMasterIdLst>
  <p:sldIdLst>
    <p:sldId id="256" r:id="rId2"/>
    <p:sldId id="260" r:id="rId3"/>
    <p:sldId id="281" r:id="rId4"/>
    <p:sldId id="282" r:id="rId5"/>
    <p:sldId id="316" r:id="rId6"/>
    <p:sldId id="263" r:id="rId7"/>
    <p:sldId id="283" r:id="rId8"/>
    <p:sldId id="299" r:id="rId9"/>
    <p:sldId id="284" r:id="rId10"/>
    <p:sldId id="285" r:id="rId11"/>
    <p:sldId id="300" r:id="rId12"/>
    <p:sldId id="301" r:id="rId13"/>
    <p:sldId id="317" r:id="rId14"/>
    <p:sldId id="315" r:id="rId15"/>
    <p:sldId id="314" r:id="rId16"/>
    <p:sldId id="309" r:id="rId17"/>
    <p:sldId id="310" r:id="rId18"/>
    <p:sldId id="311" r:id="rId19"/>
    <p:sldId id="312" r:id="rId20"/>
    <p:sldId id="313" r:id="rId21"/>
    <p:sldId id="308" r:id="rId22"/>
    <p:sldId id="303" r:id="rId23"/>
    <p:sldId id="356" r:id="rId24"/>
    <p:sldId id="357" r:id="rId25"/>
    <p:sldId id="298" r:id="rId26"/>
    <p:sldId id="318" r:id="rId27"/>
    <p:sldId id="319" r:id="rId28"/>
    <p:sldId id="343" r:id="rId29"/>
    <p:sldId id="344" r:id="rId30"/>
    <p:sldId id="345" r:id="rId31"/>
    <p:sldId id="346" r:id="rId32"/>
    <p:sldId id="320" r:id="rId33"/>
    <p:sldId id="321" r:id="rId34"/>
    <p:sldId id="322" r:id="rId35"/>
    <p:sldId id="323" r:id="rId36"/>
    <p:sldId id="324" r:id="rId37"/>
    <p:sldId id="325" r:id="rId38"/>
    <p:sldId id="328" r:id="rId39"/>
    <p:sldId id="329" r:id="rId40"/>
    <p:sldId id="339" r:id="rId41"/>
    <p:sldId id="330" r:id="rId42"/>
    <p:sldId id="332" r:id="rId43"/>
    <p:sldId id="333" r:id="rId44"/>
    <p:sldId id="334" r:id="rId45"/>
    <p:sldId id="335" r:id="rId46"/>
    <p:sldId id="336" r:id="rId47"/>
    <p:sldId id="340" r:id="rId48"/>
    <p:sldId id="331" r:id="rId49"/>
    <p:sldId id="342" r:id="rId50"/>
    <p:sldId id="337" r:id="rId51"/>
    <p:sldId id="338" r:id="rId52"/>
    <p:sldId id="341" r:id="rId53"/>
    <p:sldId id="326" r:id="rId54"/>
    <p:sldId id="348" r:id="rId55"/>
    <p:sldId id="349" r:id="rId56"/>
    <p:sldId id="350" r:id="rId57"/>
    <p:sldId id="351" r:id="rId58"/>
    <p:sldId id="352" r:id="rId59"/>
    <p:sldId id="353" r:id="rId60"/>
    <p:sldId id="286" r:id="rId61"/>
    <p:sldId id="287" r:id="rId62"/>
    <p:sldId id="288" r:id="rId63"/>
    <p:sldId id="289" r:id="rId64"/>
    <p:sldId id="354" r:id="rId65"/>
    <p:sldId id="278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941"/>
    <a:srgbClr val="5096D6"/>
    <a:srgbClr val="0E883C"/>
    <a:srgbClr val="2EEA77"/>
    <a:srgbClr val="0A423E"/>
    <a:srgbClr val="47E3D8"/>
    <a:srgbClr val="005834"/>
    <a:srgbClr val="2B166E"/>
    <a:srgbClr val="FFFF99"/>
    <a:srgbClr val="E7E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49" autoAdjust="0"/>
    <p:restoredTop sz="94394" autoAdjust="0"/>
  </p:normalViewPr>
  <p:slideViewPr>
    <p:cSldViewPr>
      <p:cViewPr varScale="1">
        <p:scale>
          <a:sx n="104" d="100"/>
          <a:sy n="104" d="100"/>
        </p:scale>
        <p:origin x="708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062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85849D-CD4E-4A4E-8B52-DE5D3985654C}" type="doc">
      <dgm:prSet loTypeId="urn:microsoft.com/office/officeart/2005/8/layout/venn1" loCatId="relationship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0E07888-30C7-43A2-8F86-6ECF57FCBF6C}">
      <dgm:prSet/>
      <dgm:spPr/>
      <dgm:t>
        <a:bodyPr/>
        <a:lstStyle/>
        <a:p>
          <a:pPr rtl="0"/>
          <a:r>
            <a:rPr lang="en-US" b="1"/>
            <a:t>Audit Laporan Keuangan</a:t>
          </a:r>
          <a:endParaRPr lang="en-US"/>
        </a:p>
      </dgm:t>
    </dgm:pt>
    <dgm:pt modelId="{0C56BBC0-C784-434E-BC73-629C36999F33}" type="parTrans" cxnId="{6AEBEB7D-2527-43C2-9B3E-8B8C0C692EBA}">
      <dgm:prSet/>
      <dgm:spPr/>
      <dgm:t>
        <a:bodyPr/>
        <a:lstStyle/>
        <a:p>
          <a:endParaRPr lang="en-US"/>
        </a:p>
      </dgm:t>
    </dgm:pt>
    <dgm:pt modelId="{576A0EE0-2E9C-466E-9935-2BFCC5C897BE}" type="sibTrans" cxnId="{6AEBEB7D-2527-43C2-9B3E-8B8C0C692EBA}">
      <dgm:prSet/>
      <dgm:spPr/>
      <dgm:t>
        <a:bodyPr/>
        <a:lstStyle/>
        <a:p>
          <a:endParaRPr lang="en-US"/>
        </a:p>
      </dgm:t>
    </dgm:pt>
    <dgm:pt modelId="{68DB7A9C-9AD5-488C-B92B-627E43A8F1E5}">
      <dgm:prSet/>
      <dgm:spPr/>
      <dgm:t>
        <a:bodyPr/>
        <a:lstStyle/>
        <a:p>
          <a:pPr rtl="0"/>
          <a:r>
            <a:rPr lang="en-US" b="1"/>
            <a:t>Audit Operasional</a:t>
          </a:r>
          <a:endParaRPr lang="en-US"/>
        </a:p>
      </dgm:t>
    </dgm:pt>
    <dgm:pt modelId="{E4490138-9232-4DB7-AD4C-6CDA123201B5}" type="parTrans" cxnId="{9D938DC8-4679-4E82-89C1-4F62B815A6D3}">
      <dgm:prSet/>
      <dgm:spPr/>
      <dgm:t>
        <a:bodyPr/>
        <a:lstStyle/>
        <a:p>
          <a:endParaRPr lang="en-US"/>
        </a:p>
      </dgm:t>
    </dgm:pt>
    <dgm:pt modelId="{45F7DEDA-F4E8-4946-8D59-C594FFD8DCEA}" type="sibTrans" cxnId="{9D938DC8-4679-4E82-89C1-4F62B815A6D3}">
      <dgm:prSet/>
      <dgm:spPr/>
      <dgm:t>
        <a:bodyPr/>
        <a:lstStyle/>
        <a:p>
          <a:endParaRPr lang="en-US"/>
        </a:p>
      </dgm:t>
    </dgm:pt>
    <dgm:pt modelId="{E651DF69-91A1-495E-AE2D-65E5D4938978}">
      <dgm:prSet/>
      <dgm:spPr/>
      <dgm:t>
        <a:bodyPr/>
        <a:lstStyle/>
        <a:p>
          <a:pPr rtl="0"/>
          <a:r>
            <a:rPr lang="en-US" b="1"/>
            <a:t>Audit Investigasi</a:t>
          </a:r>
          <a:endParaRPr lang="en-US"/>
        </a:p>
      </dgm:t>
    </dgm:pt>
    <dgm:pt modelId="{A04A2412-423E-42D1-A03F-8FA8FC1E3D2C}" type="parTrans" cxnId="{C1DE77A2-DC33-4C8B-B8BB-CAEA9456956A}">
      <dgm:prSet/>
      <dgm:spPr/>
      <dgm:t>
        <a:bodyPr/>
        <a:lstStyle/>
        <a:p>
          <a:endParaRPr lang="en-US"/>
        </a:p>
      </dgm:t>
    </dgm:pt>
    <dgm:pt modelId="{8A5F07BA-0AC9-4DF8-A60A-0EE927506EEE}" type="sibTrans" cxnId="{C1DE77A2-DC33-4C8B-B8BB-CAEA9456956A}">
      <dgm:prSet/>
      <dgm:spPr/>
      <dgm:t>
        <a:bodyPr/>
        <a:lstStyle/>
        <a:p>
          <a:endParaRPr lang="en-US"/>
        </a:p>
      </dgm:t>
    </dgm:pt>
    <dgm:pt modelId="{6E6DF015-DC02-4412-8B0F-5D9ABB512526}" type="pres">
      <dgm:prSet presAssocID="{1F85849D-CD4E-4A4E-8B52-DE5D3985654C}" presName="compositeShape" presStyleCnt="0">
        <dgm:presLayoutVars>
          <dgm:chMax val="7"/>
          <dgm:dir/>
          <dgm:resizeHandles val="exact"/>
        </dgm:presLayoutVars>
      </dgm:prSet>
      <dgm:spPr/>
    </dgm:pt>
    <dgm:pt modelId="{61F18AE9-E910-4422-9479-444AD84DA418}" type="pres">
      <dgm:prSet presAssocID="{C0E07888-30C7-43A2-8F86-6ECF57FCBF6C}" presName="circ1" presStyleLbl="vennNode1" presStyleIdx="0" presStyleCnt="3"/>
      <dgm:spPr/>
    </dgm:pt>
    <dgm:pt modelId="{0BC25D40-13D8-46B3-BFEB-88B883549E78}" type="pres">
      <dgm:prSet presAssocID="{C0E07888-30C7-43A2-8F86-6ECF57FCBF6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F9F10EF-61E4-4F42-AD95-4937D4973FC0}" type="pres">
      <dgm:prSet presAssocID="{68DB7A9C-9AD5-488C-B92B-627E43A8F1E5}" presName="circ2" presStyleLbl="vennNode1" presStyleIdx="1" presStyleCnt="3"/>
      <dgm:spPr/>
    </dgm:pt>
    <dgm:pt modelId="{0311C338-185C-492A-9E6A-6759104337DC}" type="pres">
      <dgm:prSet presAssocID="{68DB7A9C-9AD5-488C-B92B-627E43A8F1E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3BA00D6-FBED-4176-8776-A47C5A9FB570}" type="pres">
      <dgm:prSet presAssocID="{E651DF69-91A1-495E-AE2D-65E5D4938978}" presName="circ3" presStyleLbl="vennNode1" presStyleIdx="2" presStyleCnt="3"/>
      <dgm:spPr/>
    </dgm:pt>
    <dgm:pt modelId="{E1621EC7-9972-45BA-A0C4-89E0E53DE63E}" type="pres">
      <dgm:prSet presAssocID="{E651DF69-91A1-495E-AE2D-65E5D493897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A919B16-52F6-4C6F-84F0-CB6A68BDFC50}" type="presOf" srcId="{E651DF69-91A1-495E-AE2D-65E5D4938978}" destId="{73BA00D6-FBED-4176-8776-A47C5A9FB570}" srcOrd="0" destOrd="0" presId="urn:microsoft.com/office/officeart/2005/8/layout/venn1"/>
    <dgm:cxn modelId="{C2302543-12E6-42AF-9629-5E2750974790}" type="presOf" srcId="{E651DF69-91A1-495E-AE2D-65E5D4938978}" destId="{E1621EC7-9972-45BA-A0C4-89E0E53DE63E}" srcOrd="1" destOrd="0" presId="urn:microsoft.com/office/officeart/2005/8/layout/venn1"/>
    <dgm:cxn modelId="{6AEBEB7D-2527-43C2-9B3E-8B8C0C692EBA}" srcId="{1F85849D-CD4E-4A4E-8B52-DE5D3985654C}" destId="{C0E07888-30C7-43A2-8F86-6ECF57FCBF6C}" srcOrd="0" destOrd="0" parTransId="{0C56BBC0-C784-434E-BC73-629C36999F33}" sibTransId="{576A0EE0-2E9C-466E-9935-2BFCC5C897BE}"/>
    <dgm:cxn modelId="{81ECD18D-4D20-46EF-9B5C-6D5DBC844DE2}" type="presOf" srcId="{C0E07888-30C7-43A2-8F86-6ECF57FCBF6C}" destId="{0BC25D40-13D8-46B3-BFEB-88B883549E78}" srcOrd="1" destOrd="0" presId="urn:microsoft.com/office/officeart/2005/8/layout/venn1"/>
    <dgm:cxn modelId="{C1DE77A2-DC33-4C8B-B8BB-CAEA9456956A}" srcId="{1F85849D-CD4E-4A4E-8B52-DE5D3985654C}" destId="{E651DF69-91A1-495E-AE2D-65E5D4938978}" srcOrd="2" destOrd="0" parTransId="{A04A2412-423E-42D1-A03F-8FA8FC1E3D2C}" sibTransId="{8A5F07BA-0AC9-4DF8-A60A-0EE927506EEE}"/>
    <dgm:cxn modelId="{BEE12EA7-CEDE-4109-B156-52792A9F42AF}" type="presOf" srcId="{68DB7A9C-9AD5-488C-B92B-627E43A8F1E5}" destId="{0311C338-185C-492A-9E6A-6759104337DC}" srcOrd="1" destOrd="0" presId="urn:microsoft.com/office/officeart/2005/8/layout/venn1"/>
    <dgm:cxn modelId="{9D938DC8-4679-4E82-89C1-4F62B815A6D3}" srcId="{1F85849D-CD4E-4A4E-8B52-DE5D3985654C}" destId="{68DB7A9C-9AD5-488C-B92B-627E43A8F1E5}" srcOrd="1" destOrd="0" parTransId="{E4490138-9232-4DB7-AD4C-6CDA123201B5}" sibTransId="{45F7DEDA-F4E8-4946-8D59-C594FFD8DCEA}"/>
    <dgm:cxn modelId="{8938F7D8-8ADD-4F3A-841B-21BAA89871F9}" type="presOf" srcId="{C0E07888-30C7-43A2-8F86-6ECF57FCBF6C}" destId="{61F18AE9-E910-4422-9479-444AD84DA418}" srcOrd="0" destOrd="0" presId="urn:microsoft.com/office/officeart/2005/8/layout/venn1"/>
    <dgm:cxn modelId="{F9F706F8-8CFB-452B-A7C3-36CDD8649CE9}" type="presOf" srcId="{1F85849D-CD4E-4A4E-8B52-DE5D3985654C}" destId="{6E6DF015-DC02-4412-8B0F-5D9ABB512526}" srcOrd="0" destOrd="0" presId="urn:microsoft.com/office/officeart/2005/8/layout/venn1"/>
    <dgm:cxn modelId="{481BBAFB-6736-49C2-AC5E-1E604BA205BB}" type="presOf" srcId="{68DB7A9C-9AD5-488C-B92B-627E43A8F1E5}" destId="{0F9F10EF-61E4-4F42-AD95-4937D4973FC0}" srcOrd="0" destOrd="0" presId="urn:microsoft.com/office/officeart/2005/8/layout/venn1"/>
    <dgm:cxn modelId="{6182F3DA-7F82-4D91-B0CA-B3EB4B77B470}" type="presParOf" srcId="{6E6DF015-DC02-4412-8B0F-5D9ABB512526}" destId="{61F18AE9-E910-4422-9479-444AD84DA418}" srcOrd="0" destOrd="0" presId="urn:microsoft.com/office/officeart/2005/8/layout/venn1"/>
    <dgm:cxn modelId="{16100203-EC00-4E86-B4D7-136A2A9D0117}" type="presParOf" srcId="{6E6DF015-DC02-4412-8B0F-5D9ABB512526}" destId="{0BC25D40-13D8-46B3-BFEB-88B883549E78}" srcOrd="1" destOrd="0" presId="urn:microsoft.com/office/officeart/2005/8/layout/venn1"/>
    <dgm:cxn modelId="{D65B5ED1-3A68-4D5C-AC4B-13DC48059FCD}" type="presParOf" srcId="{6E6DF015-DC02-4412-8B0F-5D9ABB512526}" destId="{0F9F10EF-61E4-4F42-AD95-4937D4973FC0}" srcOrd="2" destOrd="0" presId="urn:microsoft.com/office/officeart/2005/8/layout/venn1"/>
    <dgm:cxn modelId="{8A49016B-D358-4CA0-A634-4AF301D90381}" type="presParOf" srcId="{6E6DF015-DC02-4412-8B0F-5D9ABB512526}" destId="{0311C338-185C-492A-9E6A-6759104337DC}" srcOrd="3" destOrd="0" presId="urn:microsoft.com/office/officeart/2005/8/layout/venn1"/>
    <dgm:cxn modelId="{3FCFEC52-D61C-410D-9397-99BF96953DEF}" type="presParOf" srcId="{6E6DF015-DC02-4412-8B0F-5D9ABB512526}" destId="{73BA00D6-FBED-4176-8776-A47C5A9FB570}" srcOrd="4" destOrd="0" presId="urn:microsoft.com/office/officeart/2005/8/layout/venn1"/>
    <dgm:cxn modelId="{D0F945C7-D4A0-4B7B-9AA2-25571EA7EB15}" type="presParOf" srcId="{6E6DF015-DC02-4412-8B0F-5D9ABB512526}" destId="{E1621EC7-9972-45BA-A0C4-89E0E53DE63E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F8C861-3792-43F0-81A6-29BA4BFF1616}" type="doc">
      <dgm:prSet loTypeId="urn:microsoft.com/office/officeart/2005/8/layout/funnel1" loCatId="process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35E916-D07B-45C8-8F07-D6D5F618C17E}">
      <dgm:prSet/>
      <dgm:spPr/>
      <dgm:t>
        <a:bodyPr/>
        <a:lstStyle/>
        <a:p>
          <a:pPr rtl="0"/>
          <a:r>
            <a:rPr lang="en-US" b="1" dirty="0"/>
            <a:t>MK </a:t>
          </a:r>
          <a:r>
            <a:rPr lang="en-US" b="1" dirty="0" err="1"/>
            <a:t>Sistem</a:t>
          </a:r>
          <a:r>
            <a:rPr lang="en-US" b="1" dirty="0"/>
            <a:t> </a:t>
          </a:r>
          <a:r>
            <a:rPr lang="en-US" b="1" dirty="0" err="1"/>
            <a:t>Informasi</a:t>
          </a:r>
          <a:r>
            <a:rPr lang="en-US" b="1" dirty="0"/>
            <a:t> </a:t>
          </a:r>
          <a:r>
            <a:rPr lang="en-US" b="1" dirty="0" err="1"/>
            <a:t>Akuntansi</a:t>
          </a:r>
          <a:endParaRPr lang="en-US" dirty="0"/>
        </a:p>
      </dgm:t>
    </dgm:pt>
    <dgm:pt modelId="{984CC2BE-46E3-4779-90F9-86F5EFDC8C80}" type="parTrans" cxnId="{C0E79989-96F3-48BE-B5D4-0AF78050BB31}">
      <dgm:prSet/>
      <dgm:spPr/>
      <dgm:t>
        <a:bodyPr/>
        <a:lstStyle/>
        <a:p>
          <a:endParaRPr lang="en-US"/>
        </a:p>
      </dgm:t>
    </dgm:pt>
    <dgm:pt modelId="{62105F5A-5A15-444B-BC9B-5450CE973171}" type="sibTrans" cxnId="{C0E79989-96F3-48BE-B5D4-0AF78050BB31}">
      <dgm:prSet/>
      <dgm:spPr/>
      <dgm:t>
        <a:bodyPr/>
        <a:lstStyle/>
        <a:p>
          <a:endParaRPr lang="en-US"/>
        </a:p>
      </dgm:t>
    </dgm:pt>
    <dgm:pt modelId="{63A84A5D-8075-4F0D-B830-3F7BB565AE94}">
      <dgm:prSet/>
      <dgm:spPr/>
      <dgm:t>
        <a:bodyPr/>
        <a:lstStyle/>
        <a:p>
          <a:pPr rtl="0"/>
          <a:r>
            <a:rPr lang="en-US" b="1" dirty="0"/>
            <a:t>MK </a:t>
          </a:r>
          <a:r>
            <a:rPr lang="en-US" b="1" dirty="0" err="1"/>
            <a:t>Aplikasi</a:t>
          </a:r>
          <a:r>
            <a:rPr lang="en-US" b="1" dirty="0"/>
            <a:t> </a:t>
          </a:r>
          <a:r>
            <a:rPr lang="en-US" b="1" dirty="0" err="1"/>
            <a:t>Komputer</a:t>
          </a:r>
          <a:r>
            <a:rPr lang="en-US" b="1" dirty="0"/>
            <a:t> </a:t>
          </a:r>
          <a:r>
            <a:rPr lang="en-US" b="1" dirty="0" err="1"/>
            <a:t>Perkantoran</a:t>
          </a:r>
          <a:r>
            <a:rPr lang="en-US" b="1" dirty="0"/>
            <a:t> </a:t>
          </a:r>
          <a:r>
            <a:rPr lang="en-US" b="1" dirty="0" err="1"/>
            <a:t>dan</a:t>
          </a:r>
          <a:r>
            <a:rPr lang="en-US" b="1" dirty="0"/>
            <a:t> </a:t>
          </a:r>
          <a:r>
            <a:rPr lang="en-US" b="1" dirty="0" err="1"/>
            <a:t>Akuntansi</a:t>
          </a:r>
          <a:endParaRPr lang="en-US" dirty="0"/>
        </a:p>
      </dgm:t>
    </dgm:pt>
    <dgm:pt modelId="{94C4626E-6C8F-49F6-BFC7-297BDE6D2ACA}" type="parTrans" cxnId="{DA517A34-72B3-4F27-B6BB-4FABE2B91EE5}">
      <dgm:prSet/>
      <dgm:spPr/>
      <dgm:t>
        <a:bodyPr/>
        <a:lstStyle/>
        <a:p>
          <a:endParaRPr lang="en-US"/>
        </a:p>
      </dgm:t>
    </dgm:pt>
    <dgm:pt modelId="{CB3D2D0D-B06A-40F4-BF3E-D25F138535BF}" type="sibTrans" cxnId="{DA517A34-72B3-4F27-B6BB-4FABE2B91EE5}">
      <dgm:prSet/>
      <dgm:spPr/>
      <dgm:t>
        <a:bodyPr/>
        <a:lstStyle/>
        <a:p>
          <a:endParaRPr lang="en-US"/>
        </a:p>
      </dgm:t>
    </dgm:pt>
    <dgm:pt modelId="{4CB757F8-787E-4EAE-AEEF-D658D280FEAF}">
      <dgm:prSet/>
      <dgm:spPr/>
      <dgm:t>
        <a:bodyPr/>
        <a:lstStyle/>
        <a:p>
          <a:pPr rtl="0"/>
          <a:r>
            <a:rPr lang="en-US" dirty="0"/>
            <a:t>MK </a:t>
          </a:r>
          <a:r>
            <a:rPr lang="id-ID" dirty="0"/>
            <a:t>TABK / </a:t>
          </a:r>
          <a:r>
            <a:rPr lang="en-US" dirty="0"/>
            <a:t>Teknik Audit </a:t>
          </a:r>
          <a:r>
            <a:rPr lang="en-US" dirty="0" err="1"/>
            <a:t>Berbantuan</a:t>
          </a:r>
          <a:r>
            <a:rPr lang="en-US" dirty="0"/>
            <a:t> </a:t>
          </a:r>
          <a:r>
            <a:rPr lang="en-US" dirty="0" err="1"/>
            <a:t>Komputer</a:t>
          </a:r>
          <a:endParaRPr lang="en-US" dirty="0"/>
        </a:p>
      </dgm:t>
    </dgm:pt>
    <dgm:pt modelId="{DB3E5C61-0D10-4EE4-9FCD-9A196A9BF670}" type="parTrans" cxnId="{749755F8-7251-4379-ADDC-4DE75954BC86}">
      <dgm:prSet/>
      <dgm:spPr/>
      <dgm:t>
        <a:bodyPr/>
        <a:lstStyle/>
        <a:p>
          <a:endParaRPr lang="en-US"/>
        </a:p>
      </dgm:t>
    </dgm:pt>
    <dgm:pt modelId="{B3AFDBF5-1618-4F36-8645-7C22368CD2F5}" type="sibTrans" cxnId="{749755F8-7251-4379-ADDC-4DE75954BC86}">
      <dgm:prSet/>
      <dgm:spPr/>
      <dgm:t>
        <a:bodyPr/>
        <a:lstStyle/>
        <a:p>
          <a:endParaRPr lang="en-US"/>
        </a:p>
      </dgm:t>
    </dgm:pt>
    <dgm:pt modelId="{1B8590A2-5C38-4174-83DF-CC816FDE1024}">
      <dgm:prSet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1" dirty="0"/>
            <a:t>MK Audit </a:t>
          </a:r>
          <a:r>
            <a:rPr lang="en-US" b="1" dirty="0" err="1"/>
            <a:t>Laporan</a:t>
          </a:r>
          <a:r>
            <a:rPr lang="en-US" b="1" dirty="0"/>
            <a:t> </a:t>
          </a:r>
          <a:r>
            <a:rPr lang="en-US" b="1" dirty="0" err="1"/>
            <a:t>Keuangan</a:t>
          </a:r>
          <a:endParaRPr lang="en-US" dirty="0"/>
        </a:p>
      </dgm:t>
    </dgm:pt>
    <dgm:pt modelId="{737C21A6-5EDC-4344-A566-080539C314AE}" type="parTrans" cxnId="{CCBA84A4-0C73-40D6-B5E8-4AE04CDD54CD}">
      <dgm:prSet/>
      <dgm:spPr/>
      <dgm:t>
        <a:bodyPr/>
        <a:lstStyle/>
        <a:p>
          <a:endParaRPr lang="en-US"/>
        </a:p>
      </dgm:t>
    </dgm:pt>
    <dgm:pt modelId="{D73EE1FB-B963-49AA-98A5-DCAEAEAEA685}" type="sibTrans" cxnId="{CCBA84A4-0C73-40D6-B5E8-4AE04CDD54CD}">
      <dgm:prSet/>
      <dgm:spPr/>
      <dgm:t>
        <a:bodyPr/>
        <a:lstStyle/>
        <a:p>
          <a:endParaRPr lang="en-US"/>
        </a:p>
      </dgm:t>
    </dgm:pt>
    <dgm:pt modelId="{E1EB7B97-9F14-40D1-9CB0-F7AF70862565}" type="pres">
      <dgm:prSet presAssocID="{FFF8C861-3792-43F0-81A6-29BA4BFF1616}" presName="Name0" presStyleCnt="0">
        <dgm:presLayoutVars>
          <dgm:chMax val="4"/>
          <dgm:resizeHandles val="exact"/>
        </dgm:presLayoutVars>
      </dgm:prSet>
      <dgm:spPr/>
    </dgm:pt>
    <dgm:pt modelId="{72A50FD7-8EA7-48C4-9FA5-CE04B0A67A33}" type="pres">
      <dgm:prSet presAssocID="{FFF8C861-3792-43F0-81A6-29BA4BFF1616}" presName="ellipse" presStyleLbl="trBgShp" presStyleIdx="0" presStyleCnt="1"/>
      <dgm:spPr/>
    </dgm:pt>
    <dgm:pt modelId="{51E7A133-C231-4B91-999D-B584D0DBC30F}" type="pres">
      <dgm:prSet presAssocID="{FFF8C861-3792-43F0-81A6-29BA4BFF1616}" presName="arrow1" presStyleLbl="fgShp" presStyleIdx="0" presStyleCnt="1"/>
      <dgm:spPr/>
    </dgm:pt>
    <dgm:pt modelId="{FCA29473-F40C-4B63-8DCF-E22866AD77F8}" type="pres">
      <dgm:prSet presAssocID="{FFF8C861-3792-43F0-81A6-29BA4BFF1616}" presName="rectangle" presStyleLbl="revTx" presStyleIdx="0" presStyleCnt="1">
        <dgm:presLayoutVars>
          <dgm:bulletEnabled val="1"/>
        </dgm:presLayoutVars>
      </dgm:prSet>
      <dgm:spPr/>
    </dgm:pt>
    <dgm:pt modelId="{69703A83-379F-4E24-9938-1DB48F7452D1}" type="pres">
      <dgm:prSet presAssocID="{63A84A5D-8075-4F0D-B830-3F7BB565AE94}" presName="item1" presStyleLbl="node1" presStyleIdx="0" presStyleCnt="3">
        <dgm:presLayoutVars>
          <dgm:bulletEnabled val="1"/>
        </dgm:presLayoutVars>
      </dgm:prSet>
      <dgm:spPr/>
    </dgm:pt>
    <dgm:pt modelId="{387F802C-E0A3-4660-849A-45AD33378802}" type="pres">
      <dgm:prSet presAssocID="{1B8590A2-5C38-4174-83DF-CC816FDE1024}" presName="item2" presStyleLbl="node1" presStyleIdx="1" presStyleCnt="3">
        <dgm:presLayoutVars>
          <dgm:bulletEnabled val="1"/>
        </dgm:presLayoutVars>
      </dgm:prSet>
      <dgm:spPr/>
    </dgm:pt>
    <dgm:pt modelId="{7CF7B646-DC31-4565-94E6-19E5F0D870B6}" type="pres">
      <dgm:prSet presAssocID="{4CB757F8-787E-4EAE-AEEF-D658D280FEAF}" presName="item3" presStyleLbl="node1" presStyleIdx="2" presStyleCnt="3">
        <dgm:presLayoutVars>
          <dgm:bulletEnabled val="1"/>
        </dgm:presLayoutVars>
      </dgm:prSet>
      <dgm:spPr/>
    </dgm:pt>
    <dgm:pt modelId="{1B4F32C4-CB98-4F5E-B84A-E3B147C76DB9}" type="pres">
      <dgm:prSet presAssocID="{FFF8C861-3792-43F0-81A6-29BA4BFF1616}" presName="funnel" presStyleLbl="trAlignAcc1" presStyleIdx="0" presStyleCnt="1" custLinFactNeighborX="-649" custLinFactNeighborY="-107"/>
      <dgm:spPr/>
    </dgm:pt>
  </dgm:ptLst>
  <dgm:cxnLst>
    <dgm:cxn modelId="{DA517A34-72B3-4F27-B6BB-4FABE2B91EE5}" srcId="{FFF8C861-3792-43F0-81A6-29BA4BFF1616}" destId="{63A84A5D-8075-4F0D-B830-3F7BB565AE94}" srcOrd="1" destOrd="0" parTransId="{94C4626E-6C8F-49F6-BFC7-297BDE6D2ACA}" sibTransId="{CB3D2D0D-B06A-40F4-BF3E-D25F138535BF}"/>
    <dgm:cxn modelId="{D91D5C3B-ED11-4721-8FCF-4FEBBCA79D28}" type="presOf" srcId="{A235E916-D07B-45C8-8F07-D6D5F618C17E}" destId="{7CF7B646-DC31-4565-94E6-19E5F0D870B6}" srcOrd="0" destOrd="0" presId="urn:microsoft.com/office/officeart/2005/8/layout/funnel1"/>
    <dgm:cxn modelId="{A8DC6556-7A1C-4FE1-996A-CD634C7DD75B}" type="presOf" srcId="{1B8590A2-5C38-4174-83DF-CC816FDE1024}" destId="{69703A83-379F-4E24-9938-1DB48F7452D1}" srcOrd="0" destOrd="0" presId="urn:microsoft.com/office/officeart/2005/8/layout/funnel1"/>
    <dgm:cxn modelId="{9356EB7C-C879-4A86-B616-9211F7685598}" type="presOf" srcId="{FFF8C861-3792-43F0-81A6-29BA4BFF1616}" destId="{E1EB7B97-9F14-40D1-9CB0-F7AF70862565}" srcOrd="0" destOrd="0" presId="urn:microsoft.com/office/officeart/2005/8/layout/funnel1"/>
    <dgm:cxn modelId="{C0E79989-96F3-48BE-B5D4-0AF78050BB31}" srcId="{FFF8C861-3792-43F0-81A6-29BA4BFF1616}" destId="{A235E916-D07B-45C8-8F07-D6D5F618C17E}" srcOrd="0" destOrd="0" parTransId="{984CC2BE-46E3-4779-90F9-86F5EFDC8C80}" sibTransId="{62105F5A-5A15-444B-BC9B-5450CE973171}"/>
    <dgm:cxn modelId="{A931858D-D8B4-4FFC-B0F0-551DC9274C74}" type="presOf" srcId="{4CB757F8-787E-4EAE-AEEF-D658D280FEAF}" destId="{FCA29473-F40C-4B63-8DCF-E22866AD77F8}" srcOrd="0" destOrd="0" presId="urn:microsoft.com/office/officeart/2005/8/layout/funnel1"/>
    <dgm:cxn modelId="{CCBA84A4-0C73-40D6-B5E8-4AE04CDD54CD}" srcId="{FFF8C861-3792-43F0-81A6-29BA4BFF1616}" destId="{1B8590A2-5C38-4174-83DF-CC816FDE1024}" srcOrd="2" destOrd="0" parTransId="{737C21A6-5EDC-4344-A566-080539C314AE}" sibTransId="{D73EE1FB-B963-49AA-98A5-DCAEAEAEA685}"/>
    <dgm:cxn modelId="{31F84FD5-99F1-4C1F-A5F1-1F9E225BD68C}" type="presOf" srcId="{63A84A5D-8075-4F0D-B830-3F7BB565AE94}" destId="{387F802C-E0A3-4660-849A-45AD33378802}" srcOrd="0" destOrd="0" presId="urn:microsoft.com/office/officeart/2005/8/layout/funnel1"/>
    <dgm:cxn modelId="{749755F8-7251-4379-ADDC-4DE75954BC86}" srcId="{FFF8C861-3792-43F0-81A6-29BA4BFF1616}" destId="{4CB757F8-787E-4EAE-AEEF-D658D280FEAF}" srcOrd="3" destOrd="0" parTransId="{DB3E5C61-0D10-4EE4-9FCD-9A196A9BF670}" sibTransId="{B3AFDBF5-1618-4F36-8645-7C22368CD2F5}"/>
    <dgm:cxn modelId="{48CAD517-45AA-47BC-9376-1F8F7FB4C19B}" type="presParOf" srcId="{E1EB7B97-9F14-40D1-9CB0-F7AF70862565}" destId="{72A50FD7-8EA7-48C4-9FA5-CE04B0A67A33}" srcOrd="0" destOrd="0" presId="urn:microsoft.com/office/officeart/2005/8/layout/funnel1"/>
    <dgm:cxn modelId="{D8BD6FD9-2CBA-4A4B-BC62-D9FEF1CE2751}" type="presParOf" srcId="{E1EB7B97-9F14-40D1-9CB0-F7AF70862565}" destId="{51E7A133-C231-4B91-999D-B584D0DBC30F}" srcOrd="1" destOrd="0" presId="urn:microsoft.com/office/officeart/2005/8/layout/funnel1"/>
    <dgm:cxn modelId="{9911148C-6552-488B-9064-8465AF0E8970}" type="presParOf" srcId="{E1EB7B97-9F14-40D1-9CB0-F7AF70862565}" destId="{FCA29473-F40C-4B63-8DCF-E22866AD77F8}" srcOrd="2" destOrd="0" presId="urn:microsoft.com/office/officeart/2005/8/layout/funnel1"/>
    <dgm:cxn modelId="{ACDA1955-0884-49BD-916F-592C04C3F1CF}" type="presParOf" srcId="{E1EB7B97-9F14-40D1-9CB0-F7AF70862565}" destId="{69703A83-379F-4E24-9938-1DB48F7452D1}" srcOrd="3" destOrd="0" presId="urn:microsoft.com/office/officeart/2005/8/layout/funnel1"/>
    <dgm:cxn modelId="{4EC3C80C-F017-469E-8ECD-20745CEAD7E7}" type="presParOf" srcId="{E1EB7B97-9F14-40D1-9CB0-F7AF70862565}" destId="{387F802C-E0A3-4660-849A-45AD33378802}" srcOrd="4" destOrd="0" presId="urn:microsoft.com/office/officeart/2005/8/layout/funnel1"/>
    <dgm:cxn modelId="{5124A7AD-63CB-4EBA-A91C-F10A54EA82FF}" type="presParOf" srcId="{E1EB7B97-9F14-40D1-9CB0-F7AF70862565}" destId="{7CF7B646-DC31-4565-94E6-19E5F0D870B6}" srcOrd="5" destOrd="0" presId="urn:microsoft.com/office/officeart/2005/8/layout/funnel1"/>
    <dgm:cxn modelId="{B181B79D-EC56-464E-9FD2-973424F70991}" type="presParOf" srcId="{E1EB7B97-9F14-40D1-9CB0-F7AF70862565}" destId="{1B4F32C4-CB98-4F5E-B84A-E3B147C76DB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DCAD59-E100-4DB9-ACF6-577CF7DF8FA3}" type="doc">
      <dgm:prSet loTypeId="urn:microsoft.com/office/officeart/2008/layout/AccentedPicture" loCatId="picture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DF8DCB65-2848-45D4-8C8B-6CC60C788174}">
      <dgm:prSet custT="1"/>
      <dgm:spPr/>
      <dgm:t>
        <a:bodyPr/>
        <a:lstStyle/>
        <a:p>
          <a:pPr rtl="0"/>
          <a:r>
            <a:rPr lang="en-US" sz="3600" dirty="0" err="1"/>
            <a:t>Pengujian</a:t>
          </a:r>
          <a:r>
            <a:rPr lang="en-US" sz="3600" dirty="0"/>
            <a:t> </a:t>
          </a:r>
          <a:r>
            <a:rPr lang="en-US" sz="2800" dirty="0" err="1"/>
            <a:t>dalam</a:t>
          </a:r>
          <a:r>
            <a:rPr lang="en-US" sz="2800" dirty="0"/>
            <a:t> Audit </a:t>
          </a:r>
          <a:r>
            <a:rPr lang="en-US" sz="2800" dirty="0" err="1"/>
            <a:t>Laporan</a:t>
          </a:r>
          <a:r>
            <a:rPr lang="en-US" sz="2800" dirty="0"/>
            <a:t> </a:t>
          </a:r>
          <a:r>
            <a:rPr lang="en-US" sz="2800" dirty="0" err="1"/>
            <a:t>Keuangan</a:t>
          </a:r>
          <a:endParaRPr lang="en-US" sz="3600" dirty="0"/>
        </a:p>
      </dgm:t>
    </dgm:pt>
    <dgm:pt modelId="{B0308BA4-FB71-42C6-8EC7-8286EE60E2C5}" type="parTrans" cxnId="{C095B5D3-B8CF-448E-A6A6-21C850DE0AED}">
      <dgm:prSet/>
      <dgm:spPr/>
      <dgm:t>
        <a:bodyPr/>
        <a:lstStyle/>
        <a:p>
          <a:endParaRPr lang="en-US"/>
        </a:p>
      </dgm:t>
    </dgm:pt>
    <dgm:pt modelId="{BB81F0D3-FAC8-4121-85FD-A215024F471C}" type="sibTrans" cxnId="{C095B5D3-B8CF-448E-A6A6-21C850DE0AED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endParaRPr lang="en-US" sz="1400"/>
        </a:p>
      </dgm:t>
    </dgm:pt>
    <dgm:pt modelId="{50EAE705-77CA-46E0-B846-BB7F8E34A181}">
      <dgm:prSet/>
      <dgm:spPr/>
      <dgm:t>
        <a:bodyPr/>
        <a:lstStyle/>
        <a:p>
          <a:pPr rtl="0"/>
          <a:r>
            <a:rPr lang="en-US" dirty="0" err="1"/>
            <a:t>Pengujian</a:t>
          </a:r>
          <a:r>
            <a:rPr lang="en-US" dirty="0"/>
            <a:t> </a:t>
          </a:r>
          <a:r>
            <a:rPr lang="en-US" dirty="0" err="1"/>
            <a:t>berbantuan</a:t>
          </a:r>
          <a:r>
            <a:rPr lang="en-US" dirty="0"/>
            <a:t> </a:t>
          </a:r>
          <a:r>
            <a:rPr lang="en-US" dirty="0" err="1"/>
            <a:t>komputer</a:t>
          </a:r>
          <a:endParaRPr lang="en-US" dirty="0"/>
        </a:p>
      </dgm:t>
    </dgm:pt>
    <dgm:pt modelId="{D80B10DC-B6FF-4307-8115-F64F132E8E89}" type="parTrans" cxnId="{43AE1968-D55E-465D-91C8-BC0D01B784D4}">
      <dgm:prSet/>
      <dgm:spPr/>
      <dgm:t>
        <a:bodyPr/>
        <a:lstStyle/>
        <a:p>
          <a:endParaRPr lang="en-US"/>
        </a:p>
      </dgm:t>
    </dgm:pt>
    <dgm:pt modelId="{2A548381-7207-4FBC-8A7E-3A839C443616}" type="sibTrans" cxnId="{43AE1968-D55E-465D-91C8-BC0D01B784D4}">
      <dgm:prSet/>
      <dgm:spPr/>
      <dgm:t>
        <a:bodyPr/>
        <a:lstStyle/>
        <a:p>
          <a:endParaRPr lang="en-US"/>
        </a:p>
      </dgm:t>
    </dgm:pt>
    <dgm:pt modelId="{7C310328-0996-4C0E-AB1E-EB0643902DF0}">
      <dgm:prSet/>
      <dgm:spPr/>
      <dgm:t>
        <a:bodyPr/>
        <a:lstStyle/>
        <a:p>
          <a:pPr rtl="0"/>
          <a:r>
            <a:rPr lang="en-US" dirty="0" err="1"/>
            <a:t>Pengujian</a:t>
          </a:r>
          <a:r>
            <a:rPr lang="en-US" dirty="0"/>
            <a:t> </a:t>
          </a:r>
          <a:r>
            <a:rPr lang="en-US" dirty="0" err="1"/>
            <a:t>secara</a:t>
          </a:r>
          <a:r>
            <a:rPr lang="en-US" dirty="0"/>
            <a:t> manual</a:t>
          </a:r>
        </a:p>
      </dgm:t>
    </dgm:pt>
    <dgm:pt modelId="{851202C9-3FF3-44DE-A75E-593A41C8B6A6}" type="parTrans" cxnId="{2B6CEBB6-4103-4EAC-B715-FF5E13C82B46}">
      <dgm:prSet/>
      <dgm:spPr/>
      <dgm:t>
        <a:bodyPr/>
        <a:lstStyle/>
        <a:p>
          <a:endParaRPr lang="en-US"/>
        </a:p>
      </dgm:t>
    </dgm:pt>
    <dgm:pt modelId="{7402A18B-A9FE-4D2D-815A-54DEECC8D751}" type="sibTrans" cxnId="{2B6CEBB6-4103-4EAC-B715-FF5E13C82B46}">
      <dgm:prSet/>
      <dgm:spPr/>
      <dgm:t>
        <a:bodyPr/>
        <a:lstStyle/>
        <a:p>
          <a:endParaRPr lang="en-US"/>
        </a:p>
      </dgm:t>
    </dgm:pt>
    <dgm:pt modelId="{84615532-6DBF-4B3A-9B1F-5BA0E6C357DA}" type="pres">
      <dgm:prSet presAssocID="{0ADCAD59-E100-4DB9-ACF6-577CF7DF8FA3}" presName="Name0" presStyleCnt="0">
        <dgm:presLayoutVars>
          <dgm:dir/>
        </dgm:presLayoutVars>
      </dgm:prSet>
      <dgm:spPr/>
    </dgm:pt>
    <dgm:pt modelId="{5833062F-30EB-4BA4-9BEC-3AF79FA1458E}" type="pres">
      <dgm:prSet presAssocID="{BB81F0D3-FAC8-4121-85FD-A215024F471C}" presName="picture_1" presStyleLbl="bgImgPlace1" presStyleIdx="0" presStyleCnt="1" custScaleY="57673"/>
      <dgm:spPr/>
    </dgm:pt>
    <dgm:pt modelId="{BFE75B22-0CCD-41D2-8DF4-6A9FF4A87873}" type="pres">
      <dgm:prSet presAssocID="{DF8DCB65-2848-45D4-8C8B-6CC60C788174}" presName="text_1" presStyleLbl="node1" presStyleIdx="0" presStyleCnt="0" custLinFactNeighborX="1176" custLinFactNeighborY="-28616">
        <dgm:presLayoutVars>
          <dgm:bulletEnabled val="1"/>
        </dgm:presLayoutVars>
      </dgm:prSet>
      <dgm:spPr/>
    </dgm:pt>
    <dgm:pt modelId="{81B0BCE5-7D88-466C-8084-6409610133B6}" type="pres">
      <dgm:prSet presAssocID="{0ADCAD59-E100-4DB9-ACF6-577CF7DF8FA3}" presName="linV" presStyleCnt="0"/>
      <dgm:spPr/>
    </dgm:pt>
    <dgm:pt modelId="{0B4E1773-BDD6-4A9A-8809-148A792940A6}" type="pres">
      <dgm:prSet presAssocID="{7C310328-0996-4C0E-AB1E-EB0643902DF0}" presName="pair" presStyleCnt="0"/>
      <dgm:spPr/>
    </dgm:pt>
    <dgm:pt modelId="{9EC83752-C613-47AE-84F7-0CE04D26E1BB}" type="pres">
      <dgm:prSet presAssocID="{7C310328-0996-4C0E-AB1E-EB0643902DF0}" presName="spaceH" presStyleLbl="node1" presStyleIdx="0" presStyleCnt="0"/>
      <dgm:spPr/>
    </dgm:pt>
    <dgm:pt modelId="{E0B021D1-73B3-4040-850E-F446750B0AD2}" type="pres">
      <dgm:prSet presAssocID="{7C310328-0996-4C0E-AB1E-EB0643902DF0}" presName="desPictures" presStyleLbl="alignImgPlace1" presStyleIdx="0" presStyleCnt="2" custScaleX="116126" custScaleY="10848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5AA3030-6BBD-4447-83E2-CD9134B1E094}" type="pres">
      <dgm:prSet presAssocID="{7C310328-0996-4C0E-AB1E-EB0643902DF0}" presName="desTextWrapper" presStyleCnt="0"/>
      <dgm:spPr/>
    </dgm:pt>
    <dgm:pt modelId="{EA3D07C7-F231-4890-ADD2-78FC1480EE04}" type="pres">
      <dgm:prSet presAssocID="{7C310328-0996-4C0E-AB1E-EB0643902DF0}" presName="desText" presStyleLbl="revTx" presStyleIdx="0" presStyleCnt="2" custScaleX="77018" custLinFactNeighborX="9454">
        <dgm:presLayoutVars>
          <dgm:bulletEnabled val="1"/>
        </dgm:presLayoutVars>
      </dgm:prSet>
      <dgm:spPr/>
    </dgm:pt>
    <dgm:pt modelId="{20134980-D2FF-431C-B967-E57CFE771EDE}" type="pres">
      <dgm:prSet presAssocID="{7402A18B-A9FE-4D2D-815A-54DEECC8D751}" presName="spaceV" presStyleCnt="0"/>
      <dgm:spPr/>
    </dgm:pt>
    <dgm:pt modelId="{C64855FA-4A0D-4FF5-8CC8-C011ED7F97E3}" type="pres">
      <dgm:prSet presAssocID="{50EAE705-77CA-46E0-B846-BB7F8E34A181}" presName="pair" presStyleCnt="0"/>
      <dgm:spPr/>
    </dgm:pt>
    <dgm:pt modelId="{5C10B249-C47A-4204-A8B3-5D1C24385F8D}" type="pres">
      <dgm:prSet presAssocID="{50EAE705-77CA-46E0-B846-BB7F8E34A181}" presName="spaceH" presStyleLbl="node1" presStyleIdx="0" presStyleCnt="0"/>
      <dgm:spPr/>
    </dgm:pt>
    <dgm:pt modelId="{BF9D364E-91E8-4DDD-8505-500B61F39AF9}" type="pres">
      <dgm:prSet presAssocID="{50EAE705-77CA-46E0-B846-BB7F8E34A181}" presName="desPictures" presStyleLbl="alignImgPlace1" presStyleIdx="1" presStyleCnt="2" custScaleX="107762" custScaleY="114624" custLinFactNeighborY="1506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solidFill>
            <a:schemeClr val="accent6">
              <a:lumMod val="40000"/>
              <a:lumOff val="60000"/>
            </a:schemeClr>
          </a:solidFill>
        </a:ln>
      </dgm:spPr>
    </dgm:pt>
    <dgm:pt modelId="{751735C8-5185-48EA-ABD4-C90FCB156BF4}" type="pres">
      <dgm:prSet presAssocID="{50EAE705-77CA-46E0-B846-BB7F8E34A181}" presName="desTextWrapper" presStyleCnt="0"/>
      <dgm:spPr/>
    </dgm:pt>
    <dgm:pt modelId="{A7504C10-620A-4204-8114-FFA28AC7E267}" type="pres">
      <dgm:prSet presAssocID="{50EAE705-77CA-46E0-B846-BB7F8E34A181}" presName="desText" presStyleLbl="revTx" presStyleIdx="1" presStyleCnt="2" custLinFactNeighborX="9454" custLinFactNeighborY="15066">
        <dgm:presLayoutVars>
          <dgm:bulletEnabled val="1"/>
        </dgm:presLayoutVars>
      </dgm:prSet>
      <dgm:spPr/>
    </dgm:pt>
    <dgm:pt modelId="{CDDD6B12-4C68-4E2D-BA0A-537B01E2189F}" type="pres">
      <dgm:prSet presAssocID="{0ADCAD59-E100-4DB9-ACF6-577CF7DF8FA3}" presName="maxNode" presStyleCnt="0"/>
      <dgm:spPr/>
    </dgm:pt>
    <dgm:pt modelId="{01436047-2051-4786-A809-D270EA94C46C}" type="pres">
      <dgm:prSet presAssocID="{0ADCAD59-E100-4DB9-ACF6-577CF7DF8FA3}" presName="Name33" presStyleCnt="0"/>
      <dgm:spPr/>
    </dgm:pt>
  </dgm:ptLst>
  <dgm:cxnLst>
    <dgm:cxn modelId="{B03B8B01-8D23-4082-BC7F-0DCAAB7F6A1D}" type="presOf" srcId="{DF8DCB65-2848-45D4-8C8B-6CC60C788174}" destId="{BFE75B22-0CCD-41D2-8DF4-6A9FF4A87873}" srcOrd="0" destOrd="0" presId="urn:microsoft.com/office/officeart/2008/layout/AccentedPicture"/>
    <dgm:cxn modelId="{19FFBA1A-2A6A-4C77-9D4F-A5C44D1E6FEB}" type="presOf" srcId="{0ADCAD59-E100-4DB9-ACF6-577CF7DF8FA3}" destId="{84615532-6DBF-4B3A-9B1F-5BA0E6C357DA}" srcOrd="0" destOrd="0" presId="urn:microsoft.com/office/officeart/2008/layout/AccentedPicture"/>
    <dgm:cxn modelId="{025F2629-4C08-40A5-AC2C-B40DAC74ACFB}" type="presOf" srcId="{7C310328-0996-4C0E-AB1E-EB0643902DF0}" destId="{EA3D07C7-F231-4890-ADD2-78FC1480EE04}" srcOrd="0" destOrd="0" presId="urn:microsoft.com/office/officeart/2008/layout/AccentedPicture"/>
    <dgm:cxn modelId="{43AE1968-D55E-465D-91C8-BC0D01B784D4}" srcId="{0ADCAD59-E100-4DB9-ACF6-577CF7DF8FA3}" destId="{50EAE705-77CA-46E0-B846-BB7F8E34A181}" srcOrd="2" destOrd="0" parTransId="{D80B10DC-B6FF-4307-8115-F64F132E8E89}" sibTransId="{2A548381-7207-4FBC-8A7E-3A839C443616}"/>
    <dgm:cxn modelId="{A5E9819C-92BA-4B59-A3C0-127747616F9F}" type="presOf" srcId="{50EAE705-77CA-46E0-B846-BB7F8E34A181}" destId="{A7504C10-620A-4204-8114-FFA28AC7E267}" srcOrd="0" destOrd="0" presId="urn:microsoft.com/office/officeart/2008/layout/AccentedPicture"/>
    <dgm:cxn modelId="{EE48A3AB-312C-4538-A6F3-C99F3383BD41}" type="presOf" srcId="{BB81F0D3-FAC8-4121-85FD-A215024F471C}" destId="{5833062F-30EB-4BA4-9BEC-3AF79FA1458E}" srcOrd="0" destOrd="0" presId="urn:microsoft.com/office/officeart/2008/layout/AccentedPicture"/>
    <dgm:cxn modelId="{2B6CEBB6-4103-4EAC-B715-FF5E13C82B46}" srcId="{0ADCAD59-E100-4DB9-ACF6-577CF7DF8FA3}" destId="{7C310328-0996-4C0E-AB1E-EB0643902DF0}" srcOrd="1" destOrd="0" parTransId="{851202C9-3FF3-44DE-A75E-593A41C8B6A6}" sibTransId="{7402A18B-A9FE-4D2D-815A-54DEECC8D751}"/>
    <dgm:cxn modelId="{C095B5D3-B8CF-448E-A6A6-21C850DE0AED}" srcId="{0ADCAD59-E100-4DB9-ACF6-577CF7DF8FA3}" destId="{DF8DCB65-2848-45D4-8C8B-6CC60C788174}" srcOrd="0" destOrd="0" parTransId="{B0308BA4-FB71-42C6-8EC7-8286EE60E2C5}" sibTransId="{BB81F0D3-FAC8-4121-85FD-A215024F471C}"/>
    <dgm:cxn modelId="{F98659AF-B999-44EE-8F69-BABC8A531AE2}" type="presParOf" srcId="{84615532-6DBF-4B3A-9B1F-5BA0E6C357DA}" destId="{5833062F-30EB-4BA4-9BEC-3AF79FA1458E}" srcOrd="0" destOrd="0" presId="urn:microsoft.com/office/officeart/2008/layout/AccentedPicture"/>
    <dgm:cxn modelId="{36931911-05F0-459D-9BE2-097C350C3C8C}" type="presParOf" srcId="{84615532-6DBF-4B3A-9B1F-5BA0E6C357DA}" destId="{BFE75B22-0CCD-41D2-8DF4-6A9FF4A87873}" srcOrd="1" destOrd="0" presId="urn:microsoft.com/office/officeart/2008/layout/AccentedPicture"/>
    <dgm:cxn modelId="{D5DCCE59-1861-4F44-B878-74DFA80CDFAF}" type="presParOf" srcId="{84615532-6DBF-4B3A-9B1F-5BA0E6C357DA}" destId="{81B0BCE5-7D88-466C-8084-6409610133B6}" srcOrd="2" destOrd="0" presId="urn:microsoft.com/office/officeart/2008/layout/AccentedPicture"/>
    <dgm:cxn modelId="{C04D4DB6-77D9-4332-B097-E58AD4055D2B}" type="presParOf" srcId="{81B0BCE5-7D88-466C-8084-6409610133B6}" destId="{0B4E1773-BDD6-4A9A-8809-148A792940A6}" srcOrd="0" destOrd="0" presId="urn:microsoft.com/office/officeart/2008/layout/AccentedPicture"/>
    <dgm:cxn modelId="{DCD94AEB-CA7B-458B-B9BF-1353AC066C10}" type="presParOf" srcId="{0B4E1773-BDD6-4A9A-8809-148A792940A6}" destId="{9EC83752-C613-47AE-84F7-0CE04D26E1BB}" srcOrd="0" destOrd="0" presId="urn:microsoft.com/office/officeart/2008/layout/AccentedPicture"/>
    <dgm:cxn modelId="{04BD3BB4-7C35-424C-BDF8-CF57718C3117}" type="presParOf" srcId="{0B4E1773-BDD6-4A9A-8809-148A792940A6}" destId="{E0B021D1-73B3-4040-850E-F446750B0AD2}" srcOrd="1" destOrd="0" presId="urn:microsoft.com/office/officeart/2008/layout/AccentedPicture"/>
    <dgm:cxn modelId="{903E762B-7F7A-46CA-B549-65F95812BE74}" type="presParOf" srcId="{0B4E1773-BDD6-4A9A-8809-148A792940A6}" destId="{55AA3030-6BBD-4447-83E2-CD9134B1E094}" srcOrd="2" destOrd="0" presId="urn:microsoft.com/office/officeart/2008/layout/AccentedPicture"/>
    <dgm:cxn modelId="{2FA9EC37-EA05-4F77-BD04-7B425102E138}" type="presParOf" srcId="{55AA3030-6BBD-4447-83E2-CD9134B1E094}" destId="{EA3D07C7-F231-4890-ADD2-78FC1480EE04}" srcOrd="0" destOrd="0" presId="urn:microsoft.com/office/officeart/2008/layout/AccentedPicture"/>
    <dgm:cxn modelId="{1D9A5629-EF3A-4207-9E7F-26CE2EBFD8AD}" type="presParOf" srcId="{81B0BCE5-7D88-466C-8084-6409610133B6}" destId="{20134980-D2FF-431C-B967-E57CFE771EDE}" srcOrd="1" destOrd="0" presId="urn:microsoft.com/office/officeart/2008/layout/AccentedPicture"/>
    <dgm:cxn modelId="{704F6939-C3C6-4040-801B-14C2324FC137}" type="presParOf" srcId="{81B0BCE5-7D88-466C-8084-6409610133B6}" destId="{C64855FA-4A0D-4FF5-8CC8-C011ED7F97E3}" srcOrd="2" destOrd="0" presId="urn:microsoft.com/office/officeart/2008/layout/AccentedPicture"/>
    <dgm:cxn modelId="{352CFFDF-CC34-4C0C-9B5B-5A1A26D05303}" type="presParOf" srcId="{C64855FA-4A0D-4FF5-8CC8-C011ED7F97E3}" destId="{5C10B249-C47A-4204-A8B3-5D1C24385F8D}" srcOrd="0" destOrd="0" presId="urn:microsoft.com/office/officeart/2008/layout/AccentedPicture"/>
    <dgm:cxn modelId="{1520EA9F-D87F-4B44-92CA-625FD3F93B8E}" type="presParOf" srcId="{C64855FA-4A0D-4FF5-8CC8-C011ED7F97E3}" destId="{BF9D364E-91E8-4DDD-8505-500B61F39AF9}" srcOrd="1" destOrd="0" presId="urn:microsoft.com/office/officeart/2008/layout/AccentedPicture"/>
    <dgm:cxn modelId="{E2B153A5-A528-4E6C-91E6-3AC4CE7F4E58}" type="presParOf" srcId="{C64855FA-4A0D-4FF5-8CC8-C011ED7F97E3}" destId="{751735C8-5185-48EA-ABD4-C90FCB156BF4}" srcOrd="2" destOrd="0" presId="urn:microsoft.com/office/officeart/2008/layout/AccentedPicture"/>
    <dgm:cxn modelId="{3EC0B9E9-F34F-4DAC-8802-57C79F512BD4}" type="presParOf" srcId="{751735C8-5185-48EA-ABD4-C90FCB156BF4}" destId="{A7504C10-620A-4204-8114-FFA28AC7E267}" srcOrd="0" destOrd="0" presId="urn:microsoft.com/office/officeart/2008/layout/AccentedPicture"/>
    <dgm:cxn modelId="{0D47D36B-44EF-4754-8571-BC52BC9B237F}" type="presParOf" srcId="{84615532-6DBF-4B3A-9B1F-5BA0E6C357DA}" destId="{CDDD6B12-4C68-4E2D-BA0A-537B01E2189F}" srcOrd="3" destOrd="0" presId="urn:microsoft.com/office/officeart/2008/layout/AccentedPicture"/>
    <dgm:cxn modelId="{8EE408DE-0AC0-4659-88D3-6E799AB69699}" type="presParOf" srcId="{CDDD6B12-4C68-4E2D-BA0A-537B01E2189F}" destId="{01436047-2051-4786-A809-D270EA94C46C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27E9E9-9D39-4F2C-A764-50EE244E75E2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FB502F8-29CE-493B-933C-C98B296249B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400" b="0" dirty="0" err="1"/>
            <a:t>Uji</a:t>
          </a:r>
          <a:r>
            <a:rPr lang="en-US" sz="1400" b="0" dirty="0"/>
            <a:t> </a:t>
          </a:r>
          <a:r>
            <a:rPr lang="en-US" sz="1400" b="0" dirty="0" err="1"/>
            <a:t>Pengendalian</a:t>
          </a:r>
          <a:r>
            <a:rPr lang="en-US" sz="1400" b="0" dirty="0"/>
            <a:t> </a:t>
          </a:r>
          <a:r>
            <a:rPr lang="en-US" sz="1400" b="0" dirty="0" err="1"/>
            <a:t>aplikasi</a:t>
          </a:r>
          <a:r>
            <a:rPr lang="en-US" sz="1400" b="0" dirty="0"/>
            <a:t> &amp; </a:t>
          </a:r>
          <a:r>
            <a:rPr lang="en-US" sz="1400" b="0" dirty="0" err="1"/>
            <a:t>Uji</a:t>
          </a:r>
          <a:r>
            <a:rPr lang="en-US" sz="1400" b="0" dirty="0"/>
            <a:t> </a:t>
          </a:r>
          <a:r>
            <a:rPr lang="en-US" sz="1400" b="0" dirty="0" err="1"/>
            <a:t>Substantif</a:t>
          </a:r>
          <a:endParaRPr lang="en-US" sz="1400" b="0" dirty="0"/>
        </a:p>
      </dgm:t>
    </dgm:pt>
    <dgm:pt modelId="{811BC5DE-3350-4185-B057-84E39B46C571}" type="parTrans" cxnId="{CEEEE7AA-A55C-4145-BAA5-F576D3C6E267}">
      <dgm:prSet/>
      <dgm:spPr/>
      <dgm:t>
        <a:bodyPr/>
        <a:lstStyle/>
        <a:p>
          <a:endParaRPr lang="en-US" sz="4000"/>
        </a:p>
      </dgm:t>
    </dgm:pt>
    <dgm:pt modelId="{356909B7-CFA0-49F9-BCEF-8514A3A205CD}" type="sibTrans" cxnId="{CEEEE7AA-A55C-4145-BAA5-F576D3C6E267}">
      <dgm:prSet/>
      <dgm:spPr/>
      <dgm:t>
        <a:bodyPr/>
        <a:lstStyle/>
        <a:p>
          <a:endParaRPr lang="en-US" sz="4000"/>
        </a:p>
      </dgm:t>
    </dgm:pt>
    <dgm:pt modelId="{33FD6DFA-8C65-4913-8310-4E611718C3F2}">
      <dgm:prSet custT="1"/>
      <dgm:spPr/>
      <dgm:t>
        <a:bodyPr/>
        <a:lstStyle/>
        <a:p>
          <a:pPr rtl="0"/>
          <a:r>
            <a:rPr lang="en-US" sz="1400" dirty="0" err="1"/>
            <a:t>Secara</a:t>
          </a:r>
          <a:r>
            <a:rPr lang="en-US" sz="1400" dirty="0"/>
            <a:t> manual</a:t>
          </a:r>
        </a:p>
      </dgm:t>
    </dgm:pt>
    <dgm:pt modelId="{F886DF26-7EDD-4D74-87A3-DEF17034037C}" type="parTrans" cxnId="{F0AA538E-E987-4FF2-8B33-6472B3DA5F77}">
      <dgm:prSet custT="1"/>
      <dgm:spPr/>
      <dgm:t>
        <a:bodyPr/>
        <a:lstStyle/>
        <a:p>
          <a:endParaRPr lang="en-US" sz="1050"/>
        </a:p>
      </dgm:t>
    </dgm:pt>
    <dgm:pt modelId="{7CA9ABE1-2BE7-40F6-9EC4-C5675CEFD29A}" type="sibTrans" cxnId="{F0AA538E-E987-4FF2-8B33-6472B3DA5F77}">
      <dgm:prSet/>
      <dgm:spPr/>
      <dgm:t>
        <a:bodyPr/>
        <a:lstStyle/>
        <a:p>
          <a:endParaRPr lang="en-US" sz="4000"/>
        </a:p>
      </dgm:t>
    </dgm:pt>
    <dgm:pt modelId="{71D4E16E-D6D3-4AC5-8D25-C81922BB3BEA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400" dirty="0" err="1"/>
            <a:t>Berbantuan</a:t>
          </a:r>
          <a:r>
            <a:rPr lang="en-US" sz="1400" dirty="0"/>
            <a:t> </a:t>
          </a:r>
          <a:r>
            <a:rPr lang="en-US" sz="1400" dirty="0" err="1"/>
            <a:t>komputer</a:t>
          </a:r>
          <a:endParaRPr lang="en-US" sz="1400" dirty="0"/>
        </a:p>
      </dgm:t>
    </dgm:pt>
    <dgm:pt modelId="{3E2E8151-625F-4377-A6EC-8610240AB37D}" type="parTrans" cxnId="{BD19ACF6-E93F-428F-BAAC-4C44E65922C0}">
      <dgm:prSet custT="1"/>
      <dgm:spPr/>
      <dgm:t>
        <a:bodyPr/>
        <a:lstStyle/>
        <a:p>
          <a:endParaRPr lang="en-US" sz="1050"/>
        </a:p>
      </dgm:t>
    </dgm:pt>
    <dgm:pt modelId="{579926EA-9F8B-490B-921B-0F4E271E8E3B}" type="sibTrans" cxnId="{BD19ACF6-E93F-428F-BAAC-4C44E65922C0}">
      <dgm:prSet/>
      <dgm:spPr/>
      <dgm:t>
        <a:bodyPr/>
        <a:lstStyle/>
        <a:p>
          <a:endParaRPr lang="en-US" sz="4000"/>
        </a:p>
      </dgm:t>
    </dgm:pt>
    <dgm:pt modelId="{8EA8BEC9-3009-4A93-81A8-850DEFFD8691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400" dirty="0"/>
            <a:t>Data </a:t>
          </a:r>
          <a:r>
            <a:rPr lang="en-US" sz="1400" dirty="0" err="1"/>
            <a:t>dan</a:t>
          </a:r>
          <a:r>
            <a:rPr lang="en-US" sz="1400" dirty="0"/>
            <a:t> output </a:t>
          </a:r>
          <a:r>
            <a:rPr lang="en-US" sz="1400" dirty="0" err="1"/>
            <a:t>harus</a:t>
          </a:r>
          <a:r>
            <a:rPr lang="en-US" sz="1400" dirty="0"/>
            <a:t> </a:t>
          </a:r>
          <a:r>
            <a:rPr lang="en-US" sz="1400" dirty="0" err="1"/>
            <a:t>dicetak</a:t>
          </a:r>
          <a:r>
            <a:rPr lang="en-US" sz="1400" dirty="0"/>
            <a:t> </a:t>
          </a:r>
          <a:r>
            <a:rPr lang="en-US" sz="1400" dirty="0" err="1"/>
            <a:t>semua</a:t>
          </a:r>
          <a:endParaRPr lang="en-US" sz="1400" dirty="0"/>
        </a:p>
      </dgm:t>
    </dgm:pt>
    <dgm:pt modelId="{5AF28B34-1525-431A-9634-F28FDB0E6B5C}" type="parTrans" cxnId="{3B55860D-F0C6-4261-BBD9-88C1419B0454}">
      <dgm:prSet custT="1"/>
      <dgm:spPr/>
      <dgm:t>
        <a:bodyPr/>
        <a:lstStyle/>
        <a:p>
          <a:endParaRPr lang="en-US" sz="1050"/>
        </a:p>
      </dgm:t>
    </dgm:pt>
    <dgm:pt modelId="{1B998FDF-967D-4EE0-AED9-EF3DEC72FD5E}" type="sibTrans" cxnId="{3B55860D-F0C6-4261-BBD9-88C1419B0454}">
      <dgm:prSet/>
      <dgm:spPr/>
      <dgm:t>
        <a:bodyPr/>
        <a:lstStyle/>
        <a:p>
          <a:endParaRPr lang="en-US" sz="4000"/>
        </a:p>
      </dgm:t>
    </dgm:pt>
    <dgm:pt modelId="{C5C7CAAB-8FBF-4089-A292-0B995661233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400" dirty="0"/>
            <a:t>Lama </a:t>
          </a:r>
          <a:r>
            <a:rPr lang="en-US" sz="1400" dirty="0" err="1"/>
            <a:t>dan</a:t>
          </a:r>
          <a:r>
            <a:rPr lang="en-US" sz="1400" dirty="0"/>
            <a:t> </a:t>
          </a:r>
          <a:r>
            <a:rPr lang="en-US" sz="1400" dirty="0" err="1"/>
            <a:t>sulit</a:t>
          </a:r>
          <a:endParaRPr lang="en-US" sz="1400" dirty="0"/>
        </a:p>
      </dgm:t>
    </dgm:pt>
    <dgm:pt modelId="{66D3A44A-A3E8-4A92-9471-AEDB2F3CD8DF}" type="parTrans" cxnId="{09A5A761-3EB2-4B8D-84C7-B9E3C6B71BA3}">
      <dgm:prSet custT="1"/>
      <dgm:spPr/>
      <dgm:t>
        <a:bodyPr/>
        <a:lstStyle/>
        <a:p>
          <a:endParaRPr lang="en-US" sz="1050"/>
        </a:p>
      </dgm:t>
    </dgm:pt>
    <dgm:pt modelId="{D6D55F8E-9EBD-431C-ACFC-8976B0D1E6D4}" type="sibTrans" cxnId="{09A5A761-3EB2-4B8D-84C7-B9E3C6B71BA3}">
      <dgm:prSet/>
      <dgm:spPr/>
      <dgm:t>
        <a:bodyPr/>
        <a:lstStyle/>
        <a:p>
          <a:endParaRPr lang="en-US" sz="4000"/>
        </a:p>
      </dgm:t>
    </dgm:pt>
    <dgm:pt modelId="{5D09762E-7BA8-40FD-A1D1-B18EEE2878C2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400" dirty="0" err="1"/>
            <a:t>Membutuhkan</a:t>
          </a:r>
          <a:r>
            <a:rPr lang="en-US" sz="1400" dirty="0"/>
            <a:t> </a:t>
          </a:r>
          <a:r>
            <a:rPr lang="en-US" sz="1400" dirty="0" err="1"/>
            <a:t>keahlian</a:t>
          </a:r>
          <a:r>
            <a:rPr lang="en-US" sz="1400" dirty="0"/>
            <a:t> </a:t>
          </a:r>
          <a:r>
            <a:rPr lang="en-US" sz="1400" dirty="0" err="1"/>
            <a:t>tinggi</a:t>
          </a:r>
          <a:r>
            <a:rPr lang="en-US" sz="1400" dirty="0"/>
            <a:t> di </a:t>
          </a:r>
          <a:r>
            <a:rPr lang="en-US" sz="1400" dirty="0" err="1"/>
            <a:t>bidang</a:t>
          </a:r>
          <a:r>
            <a:rPr lang="en-US" sz="1400" dirty="0"/>
            <a:t> </a:t>
          </a:r>
          <a:r>
            <a:rPr lang="en-US" sz="1400" dirty="0" err="1"/>
            <a:t>pemrogram</a:t>
          </a:r>
          <a:r>
            <a:rPr lang="id-ID" sz="1400" dirty="0" err="1"/>
            <a:t>an</a:t>
          </a:r>
          <a:r>
            <a:rPr lang="en-US" sz="1400" dirty="0"/>
            <a:t> </a:t>
          </a:r>
          <a:r>
            <a:rPr lang="en-US" sz="1400" dirty="0" err="1"/>
            <a:t>komputer</a:t>
          </a:r>
          <a:endParaRPr lang="en-US" sz="1400" dirty="0"/>
        </a:p>
      </dgm:t>
    </dgm:pt>
    <dgm:pt modelId="{BB66CF37-072A-4E07-BB74-723205B428E1}" type="parTrans" cxnId="{3CAF5F94-B9C6-4439-A344-DD4032365744}">
      <dgm:prSet custT="1"/>
      <dgm:spPr/>
      <dgm:t>
        <a:bodyPr/>
        <a:lstStyle/>
        <a:p>
          <a:endParaRPr lang="en-US" sz="1050"/>
        </a:p>
      </dgm:t>
    </dgm:pt>
    <dgm:pt modelId="{C959E81A-D9F9-44E2-90CA-6E7D553289B7}" type="sibTrans" cxnId="{3CAF5F94-B9C6-4439-A344-DD4032365744}">
      <dgm:prSet/>
      <dgm:spPr/>
      <dgm:t>
        <a:bodyPr/>
        <a:lstStyle/>
        <a:p>
          <a:endParaRPr lang="en-US" sz="4000"/>
        </a:p>
      </dgm:t>
    </dgm:pt>
    <dgm:pt modelId="{2710376D-C922-49B6-A4A9-D7CC47985C4E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400" dirty="0" err="1"/>
            <a:t>Kode</a:t>
          </a:r>
          <a:r>
            <a:rPr lang="en-US" sz="1400" dirty="0"/>
            <a:t> program (</a:t>
          </a:r>
          <a:r>
            <a:rPr lang="en-US" sz="1400" dirty="0" err="1"/>
            <a:t>logika</a:t>
          </a:r>
          <a:r>
            <a:rPr lang="en-US" sz="1400" dirty="0"/>
            <a:t> </a:t>
          </a:r>
          <a:r>
            <a:rPr lang="en-US" sz="1400" dirty="0" err="1"/>
            <a:t>pengolahan</a:t>
          </a:r>
          <a:r>
            <a:rPr lang="en-US" sz="1400" dirty="0"/>
            <a:t> data) </a:t>
          </a:r>
          <a:r>
            <a:rPr lang="en-US" sz="1400" dirty="0" err="1"/>
            <a:t>harus</a:t>
          </a:r>
          <a:r>
            <a:rPr lang="en-US" sz="1400" dirty="0"/>
            <a:t> </a:t>
          </a:r>
          <a:r>
            <a:rPr lang="en-US" sz="1400" dirty="0" err="1"/>
            <a:t>dicetak</a:t>
          </a:r>
          <a:r>
            <a:rPr lang="en-US" sz="1400" dirty="0"/>
            <a:t> </a:t>
          </a:r>
          <a:r>
            <a:rPr lang="en-US" sz="1400" dirty="0" err="1"/>
            <a:t>semua</a:t>
          </a:r>
          <a:endParaRPr lang="en-US" sz="1400" dirty="0"/>
        </a:p>
      </dgm:t>
    </dgm:pt>
    <dgm:pt modelId="{6DEA4A29-93F3-4A79-B5D5-631B37A04880}" type="parTrans" cxnId="{36E408F6-33F2-4141-A9A0-F366007A936F}">
      <dgm:prSet custT="1"/>
      <dgm:spPr/>
      <dgm:t>
        <a:bodyPr/>
        <a:lstStyle/>
        <a:p>
          <a:endParaRPr lang="en-US" sz="1050"/>
        </a:p>
      </dgm:t>
    </dgm:pt>
    <dgm:pt modelId="{1ABBE29D-EBE2-412D-BF6B-D77ABE3BC4EC}" type="sibTrans" cxnId="{36E408F6-33F2-4141-A9A0-F366007A936F}">
      <dgm:prSet/>
      <dgm:spPr/>
      <dgm:t>
        <a:bodyPr/>
        <a:lstStyle/>
        <a:p>
          <a:endParaRPr lang="en-US" sz="4000"/>
        </a:p>
      </dgm:t>
    </dgm:pt>
    <dgm:pt modelId="{CE0226B4-1457-42C3-94A2-9E482232E901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1400" dirty="0">
              <a:solidFill>
                <a:schemeClr val="tx1"/>
              </a:solidFill>
            </a:rPr>
            <a:t>Data, output </a:t>
          </a:r>
          <a:r>
            <a:rPr lang="en-US" sz="1400" dirty="0" err="1">
              <a:solidFill>
                <a:schemeClr val="tx1"/>
              </a:solidFill>
            </a:rPr>
            <a:t>dan</a:t>
          </a:r>
          <a:r>
            <a:rPr lang="en-US" sz="1400" dirty="0">
              <a:solidFill>
                <a:schemeClr val="tx1"/>
              </a:solidFill>
            </a:rPr>
            <a:t> program </a:t>
          </a:r>
          <a:r>
            <a:rPr lang="en-US" sz="1400" dirty="0" err="1">
              <a:solidFill>
                <a:schemeClr val="tx1"/>
              </a:solidFill>
            </a:rPr>
            <a:t>tidak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perlu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dicetak</a:t>
          </a:r>
          <a:endParaRPr lang="en-US" sz="1400" dirty="0">
            <a:solidFill>
              <a:schemeClr val="tx1"/>
            </a:solidFill>
          </a:endParaRPr>
        </a:p>
      </dgm:t>
    </dgm:pt>
    <dgm:pt modelId="{CEC72DCA-327C-460D-813E-4FFE12A6F573}" type="parTrans" cxnId="{C86CA123-E676-48EA-AE83-A42070DD6470}">
      <dgm:prSet custT="1"/>
      <dgm:spPr/>
      <dgm:t>
        <a:bodyPr/>
        <a:lstStyle/>
        <a:p>
          <a:endParaRPr lang="en-US" sz="1050"/>
        </a:p>
      </dgm:t>
    </dgm:pt>
    <dgm:pt modelId="{6C295E07-375C-4E52-B090-C1F7D3C88417}" type="sibTrans" cxnId="{C86CA123-E676-48EA-AE83-A42070DD6470}">
      <dgm:prSet/>
      <dgm:spPr/>
      <dgm:t>
        <a:bodyPr/>
        <a:lstStyle/>
        <a:p>
          <a:endParaRPr lang="en-US" sz="4000"/>
        </a:p>
      </dgm:t>
    </dgm:pt>
    <dgm:pt modelId="{194A0D9D-0017-4978-A6D0-FFA8D6F830A3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1400" dirty="0" err="1">
              <a:solidFill>
                <a:schemeClr val="tx1"/>
              </a:solidFill>
            </a:rPr>
            <a:t>Tidak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perlu</a:t>
          </a:r>
          <a:r>
            <a:rPr lang="en-US" sz="1400" dirty="0">
              <a:solidFill>
                <a:schemeClr val="tx1"/>
              </a:solidFill>
            </a:rPr>
            <a:t> sampling, </a:t>
          </a:r>
          <a:r>
            <a:rPr lang="en-US" sz="1400" dirty="0" err="1">
              <a:solidFill>
                <a:schemeClr val="tx1"/>
              </a:solidFill>
            </a:rPr>
            <a:t>seluruh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populasi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dapat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diperiksa</a:t>
          </a:r>
          <a:endParaRPr lang="en-US" sz="1400" dirty="0">
            <a:solidFill>
              <a:schemeClr val="tx1"/>
            </a:solidFill>
          </a:endParaRPr>
        </a:p>
      </dgm:t>
    </dgm:pt>
    <dgm:pt modelId="{B2BDE429-8CB5-4DC4-A2F2-69363E16E361}" type="parTrans" cxnId="{A5FA8146-46CE-4339-91A4-F2BB142E4C03}">
      <dgm:prSet custT="1"/>
      <dgm:spPr/>
      <dgm:t>
        <a:bodyPr/>
        <a:lstStyle/>
        <a:p>
          <a:endParaRPr lang="en-US" sz="1050"/>
        </a:p>
      </dgm:t>
    </dgm:pt>
    <dgm:pt modelId="{FA4BB0BD-9F27-4D95-8DB5-DD402EA8A55D}" type="sibTrans" cxnId="{A5FA8146-46CE-4339-91A4-F2BB142E4C03}">
      <dgm:prSet/>
      <dgm:spPr/>
      <dgm:t>
        <a:bodyPr/>
        <a:lstStyle/>
        <a:p>
          <a:endParaRPr lang="en-US" sz="4000"/>
        </a:p>
      </dgm:t>
    </dgm:pt>
    <dgm:pt modelId="{32F804EE-EDE8-4366-8B83-D2DCE3F322EA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1400" dirty="0" err="1">
              <a:solidFill>
                <a:schemeClr val="tx1"/>
              </a:solidFill>
            </a:rPr>
            <a:t>Akurasi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tinggi</a:t>
          </a:r>
          <a:endParaRPr lang="en-US" sz="1400" dirty="0">
            <a:solidFill>
              <a:schemeClr val="tx1"/>
            </a:solidFill>
          </a:endParaRPr>
        </a:p>
      </dgm:t>
    </dgm:pt>
    <dgm:pt modelId="{4565A857-F045-41DD-9F7F-FBA6C9509187}" type="parTrans" cxnId="{90B8AEFF-6485-439F-861E-CFB595A4B400}">
      <dgm:prSet custT="1"/>
      <dgm:spPr/>
      <dgm:t>
        <a:bodyPr/>
        <a:lstStyle/>
        <a:p>
          <a:endParaRPr lang="en-US" sz="1050"/>
        </a:p>
      </dgm:t>
    </dgm:pt>
    <dgm:pt modelId="{D501B4A1-F49F-46B6-BA47-A5A462A6F242}" type="sibTrans" cxnId="{90B8AEFF-6485-439F-861E-CFB595A4B400}">
      <dgm:prSet/>
      <dgm:spPr/>
      <dgm:t>
        <a:bodyPr/>
        <a:lstStyle/>
        <a:p>
          <a:endParaRPr lang="en-US" sz="4000"/>
        </a:p>
      </dgm:t>
    </dgm:pt>
    <dgm:pt modelId="{E673D5A0-ADDF-4788-A1A6-211FEF744FD1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1400" dirty="0" err="1">
              <a:solidFill>
                <a:schemeClr val="tx1"/>
              </a:solidFill>
            </a:rPr>
            <a:t>Tidak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membutuhkan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kemampuan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pemrograman</a:t>
          </a:r>
          <a:r>
            <a:rPr lang="en-US" sz="1400" dirty="0">
              <a:solidFill>
                <a:schemeClr val="tx1"/>
              </a:solidFill>
            </a:rPr>
            <a:t> yang </a:t>
          </a:r>
          <a:r>
            <a:rPr lang="en-US" sz="1400" dirty="0" err="1">
              <a:solidFill>
                <a:schemeClr val="tx1"/>
              </a:solidFill>
            </a:rPr>
            <a:t>tinggi</a:t>
          </a:r>
          <a:endParaRPr lang="en-US" sz="1400" dirty="0">
            <a:solidFill>
              <a:schemeClr val="tx1"/>
            </a:solidFill>
          </a:endParaRPr>
        </a:p>
      </dgm:t>
    </dgm:pt>
    <dgm:pt modelId="{1DB103B3-C826-4440-94CD-C552045D6F21}" type="parTrans" cxnId="{84A4129B-5E8F-46F1-8B49-B78CF429D6EB}">
      <dgm:prSet custT="1"/>
      <dgm:spPr/>
      <dgm:t>
        <a:bodyPr/>
        <a:lstStyle/>
        <a:p>
          <a:endParaRPr lang="en-US" sz="1050"/>
        </a:p>
      </dgm:t>
    </dgm:pt>
    <dgm:pt modelId="{BC8244A8-20C3-4142-8506-C323BFAD4322}" type="sibTrans" cxnId="{84A4129B-5E8F-46F1-8B49-B78CF429D6EB}">
      <dgm:prSet/>
      <dgm:spPr/>
      <dgm:t>
        <a:bodyPr/>
        <a:lstStyle/>
        <a:p>
          <a:endParaRPr lang="en-US" sz="4000"/>
        </a:p>
      </dgm:t>
    </dgm:pt>
    <dgm:pt modelId="{ADF9E9C2-BA94-4273-94F1-F922D4CF5ABF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1400" dirty="0" err="1">
              <a:solidFill>
                <a:schemeClr val="tx1"/>
              </a:solidFill>
            </a:rPr>
            <a:t>Mudah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dan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cepat</a:t>
          </a:r>
          <a:endParaRPr lang="en-US" sz="1400" dirty="0">
            <a:solidFill>
              <a:schemeClr val="tx1"/>
            </a:solidFill>
          </a:endParaRPr>
        </a:p>
      </dgm:t>
    </dgm:pt>
    <dgm:pt modelId="{BCB77331-F9C3-4C70-8662-B6A46151771E}" type="parTrans" cxnId="{262AD7F6-2832-40D9-B227-51FD536CBC05}">
      <dgm:prSet/>
      <dgm:spPr/>
      <dgm:t>
        <a:bodyPr/>
        <a:lstStyle/>
        <a:p>
          <a:endParaRPr lang="en-US"/>
        </a:p>
      </dgm:t>
    </dgm:pt>
    <dgm:pt modelId="{96B07B95-E025-4ECD-9FDB-E600CBB0D485}" type="sibTrans" cxnId="{262AD7F6-2832-40D9-B227-51FD536CBC05}">
      <dgm:prSet/>
      <dgm:spPr/>
      <dgm:t>
        <a:bodyPr/>
        <a:lstStyle/>
        <a:p>
          <a:endParaRPr lang="en-US"/>
        </a:p>
      </dgm:t>
    </dgm:pt>
    <dgm:pt modelId="{810BF200-0884-4E0E-9D7C-28A63173E436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400" dirty="0" err="1"/>
            <a:t>Pemeriksaan</a:t>
          </a:r>
          <a:r>
            <a:rPr lang="en-US" sz="1400" dirty="0"/>
            <a:t> </a:t>
          </a:r>
          <a:r>
            <a:rPr lang="en-US" sz="1400" dirty="0" err="1"/>
            <a:t>secara</a:t>
          </a:r>
          <a:r>
            <a:rPr lang="en-US" sz="1400" dirty="0"/>
            <a:t> sampling</a:t>
          </a:r>
        </a:p>
      </dgm:t>
    </dgm:pt>
    <dgm:pt modelId="{DC2C62B4-BFE8-43D1-935A-579EB45437FA}" type="parTrans" cxnId="{A9900263-C089-451B-A4F4-B3CE575DD502}">
      <dgm:prSet/>
      <dgm:spPr/>
      <dgm:t>
        <a:bodyPr/>
        <a:lstStyle/>
        <a:p>
          <a:endParaRPr lang="en-US"/>
        </a:p>
      </dgm:t>
    </dgm:pt>
    <dgm:pt modelId="{463B7DA0-283F-41BE-8C24-245810F7D590}" type="sibTrans" cxnId="{A9900263-C089-451B-A4F4-B3CE575DD502}">
      <dgm:prSet/>
      <dgm:spPr/>
      <dgm:t>
        <a:bodyPr/>
        <a:lstStyle/>
        <a:p>
          <a:endParaRPr lang="en-US"/>
        </a:p>
      </dgm:t>
    </dgm:pt>
    <dgm:pt modelId="{2A2AC288-5349-4EA5-9855-8563D110BBF4}" type="pres">
      <dgm:prSet presAssocID="{0527E9E9-9D39-4F2C-A764-50EE244E75E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249CC43-5AB2-42C0-9C49-C6FD37E5F148}" type="pres">
      <dgm:prSet presAssocID="{6FB502F8-29CE-493B-933C-C98B296249BE}" presName="root1" presStyleCnt="0"/>
      <dgm:spPr/>
    </dgm:pt>
    <dgm:pt modelId="{F1C9E966-464B-4C09-BA71-B71947E0E2BC}" type="pres">
      <dgm:prSet presAssocID="{6FB502F8-29CE-493B-933C-C98B296249BE}" presName="LevelOneTextNode" presStyleLbl="node0" presStyleIdx="0" presStyleCnt="1" custScaleX="194872" custScaleY="146410">
        <dgm:presLayoutVars>
          <dgm:chPref val="3"/>
        </dgm:presLayoutVars>
      </dgm:prSet>
      <dgm:spPr/>
    </dgm:pt>
    <dgm:pt modelId="{D8A23B69-CF42-4C1D-AC4F-6477B7460849}" type="pres">
      <dgm:prSet presAssocID="{6FB502F8-29CE-493B-933C-C98B296249BE}" presName="level2hierChild" presStyleCnt="0"/>
      <dgm:spPr/>
    </dgm:pt>
    <dgm:pt modelId="{4A02ACF4-8D18-46F6-B4C9-9DFFCFF6A762}" type="pres">
      <dgm:prSet presAssocID="{F886DF26-7EDD-4D74-87A3-DEF17034037C}" presName="conn2-1" presStyleLbl="parChTrans1D2" presStyleIdx="0" presStyleCnt="2"/>
      <dgm:spPr/>
    </dgm:pt>
    <dgm:pt modelId="{6C3B5D7D-39A7-4504-B68A-582283CAC7D8}" type="pres">
      <dgm:prSet presAssocID="{F886DF26-7EDD-4D74-87A3-DEF17034037C}" presName="connTx" presStyleLbl="parChTrans1D2" presStyleIdx="0" presStyleCnt="2"/>
      <dgm:spPr/>
    </dgm:pt>
    <dgm:pt modelId="{EE7F445E-C7B9-4E92-9858-F592A76514E6}" type="pres">
      <dgm:prSet presAssocID="{33FD6DFA-8C65-4913-8310-4E611718C3F2}" presName="root2" presStyleCnt="0"/>
      <dgm:spPr/>
    </dgm:pt>
    <dgm:pt modelId="{379C3C5F-66E6-4549-B69B-37BB77CA7FE9}" type="pres">
      <dgm:prSet presAssocID="{33FD6DFA-8C65-4913-8310-4E611718C3F2}" presName="LevelTwoTextNode" presStyleLbl="node2" presStyleIdx="0" presStyleCnt="2" custScaleX="121000" custScaleY="133100">
        <dgm:presLayoutVars>
          <dgm:chPref val="3"/>
        </dgm:presLayoutVars>
      </dgm:prSet>
      <dgm:spPr/>
    </dgm:pt>
    <dgm:pt modelId="{BB193D87-5B02-4481-88F5-67B13A93FF20}" type="pres">
      <dgm:prSet presAssocID="{33FD6DFA-8C65-4913-8310-4E611718C3F2}" presName="level3hierChild" presStyleCnt="0"/>
      <dgm:spPr/>
    </dgm:pt>
    <dgm:pt modelId="{F5532D9D-C330-4D54-9EB9-F01E08053FA3}" type="pres">
      <dgm:prSet presAssocID="{5AF28B34-1525-431A-9634-F28FDB0E6B5C}" presName="conn2-1" presStyleLbl="parChTrans1D3" presStyleIdx="0" presStyleCnt="10"/>
      <dgm:spPr/>
    </dgm:pt>
    <dgm:pt modelId="{525DF63C-7887-4838-A05C-EF22490D4821}" type="pres">
      <dgm:prSet presAssocID="{5AF28B34-1525-431A-9634-F28FDB0E6B5C}" presName="connTx" presStyleLbl="parChTrans1D3" presStyleIdx="0" presStyleCnt="10"/>
      <dgm:spPr/>
    </dgm:pt>
    <dgm:pt modelId="{C7293E82-9090-46CF-A7A7-5A781F77B047}" type="pres">
      <dgm:prSet presAssocID="{8EA8BEC9-3009-4A93-81A8-850DEFFD8691}" presName="root2" presStyleCnt="0"/>
      <dgm:spPr/>
    </dgm:pt>
    <dgm:pt modelId="{CC12B311-23D1-407B-BC14-BCE92CDFFDED}" type="pres">
      <dgm:prSet presAssocID="{8EA8BEC9-3009-4A93-81A8-850DEFFD8691}" presName="LevelTwoTextNode" presStyleLbl="node3" presStyleIdx="0" presStyleCnt="10" custScaleX="447501" custScaleY="89500" custLinFactNeighborY="-17176">
        <dgm:presLayoutVars>
          <dgm:chPref val="3"/>
        </dgm:presLayoutVars>
      </dgm:prSet>
      <dgm:spPr/>
    </dgm:pt>
    <dgm:pt modelId="{35CC3D15-0BC9-41AB-B9C5-9531A2183740}" type="pres">
      <dgm:prSet presAssocID="{8EA8BEC9-3009-4A93-81A8-850DEFFD8691}" presName="level3hierChild" presStyleCnt="0"/>
      <dgm:spPr/>
    </dgm:pt>
    <dgm:pt modelId="{8E46DC0D-4444-49FB-9B53-630452C542D6}" type="pres">
      <dgm:prSet presAssocID="{6DEA4A29-93F3-4A79-B5D5-631B37A04880}" presName="conn2-1" presStyleLbl="parChTrans1D3" presStyleIdx="1" presStyleCnt="10"/>
      <dgm:spPr/>
    </dgm:pt>
    <dgm:pt modelId="{6859FDD5-11C6-442A-9F6D-14CAB981B790}" type="pres">
      <dgm:prSet presAssocID="{6DEA4A29-93F3-4A79-B5D5-631B37A04880}" presName="connTx" presStyleLbl="parChTrans1D3" presStyleIdx="1" presStyleCnt="10"/>
      <dgm:spPr/>
    </dgm:pt>
    <dgm:pt modelId="{B6FEFBF4-4372-402E-A9C0-A97555C113BB}" type="pres">
      <dgm:prSet presAssocID="{2710376D-C922-49B6-A4A9-D7CC47985C4E}" presName="root2" presStyleCnt="0"/>
      <dgm:spPr/>
    </dgm:pt>
    <dgm:pt modelId="{6515E85A-5260-4E75-A741-F90D6AD586D3}" type="pres">
      <dgm:prSet presAssocID="{2710376D-C922-49B6-A4A9-D7CC47985C4E}" presName="LevelTwoTextNode" presStyleLbl="node3" presStyleIdx="1" presStyleCnt="10" custScaleX="447501" custScaleY="89500" custLinFactNeighborY="-17176">
        <dgm:presLayoutVars>
          <dgm:chPref val="3"/>
        </dgm:presLayoutVars>
      </dgm:prSet>
      <dgm:spPr/>
    </dgm:pt>
    <dgm:pt modelId="{478D6841-77CB-44D3-9804-6455EF744F2D}" type="pres">
      <dgm:prSet presAssocID="{2710376D-C922-49B6-A4A9-D7CC47985C4E}" presName="level3hierChild" presStyleCnt="0"/>
      <dgm:spPr/>
    </dgm:pt>
    <dgm:pt modelId="{45B467BA-C6E3-4ED9-AACA-8EA5CC2C81C4}" type="pres">
      <dgm:prSet presAssocID="{66D3A44A-A3E8-4A92-9471-AEDB2F3CD8DF}" presName="conn2-1" presStyleLbl="parChTrans1D3" presStyleIdx="2" presStyleCnt="10"/>
      <dgm:spPr/>
    </dgm:pt>
    <dgm:pt modelId="{6ED113CD-80E0-40D3-9245-0A5A3B5D414B}" type="pres">
      <dgm:prSet presAssocID="{66D3A44A-A3E8-4A92-9471-AEDB2F3CD8DF}" presName="connTx" presStyleLbl="parChTrans1D3" presStyleIdx="2" presStyleCnt="10"/>
      <dgm:spPr/>
    </dgm:pt>
    <dgm:pt modelId="{1F51A540-4A44-44D6-A2EE-EAE49A443280}" type="pres">
      <dgm:prSet presAssocID="{C5C7CAAB-8FBF-4089-A292-0B995661233F}" presName="root2" presStyleCnt="0"/>
      <dgm:spPr/>
    </dgm:pt>
    <dgm:pt modelId="{F9387FA3-AA70-4881-8FCB-965907C4E40B}" type="pres">
      <dgm:prSet presAssocID="{C5C7CAAB-8FBF-4089-A292-0B995661233F}" presName="LevelTwoTextNode" presStyleLbl="node3" presStyleIdx="2" presStyleCnt="10" custScaleX="447501" custScaleY="89500" custLinFactNeighborY="-17176">
        <dgm:presLayoutVars>
          <dgm:chPref val="3"/>
        </dgm:presLayoutVars>
      </dgm:prSet>
      <dgm:spPr/>
    </dgm:pt>
    <dgm:pt modelId="{CBA58480-0FC0-4E0A-A792-76C3D88306F2}" type="pres">
      <dgm:prSet presAssocID="{C5C7CAAB-8FBF-4089-A292-0B995661233F}" presName="level3hierChild" presStyleCnt="0"/>
      <dgm:spPr/>
    </dgm:pt>
    <dgm:pt modelId="{809FE9E5-A04E-49B3-BEC0-344BD9E868CA}" type="pres">
      <dgm:prSet presAssocID="{DC2C62B4-BFE8-43D1-935A-579EB45437FA}" presName="conn2-1" presStyleLbl="parChTrans1D3" presStyleIdx="3" presStyleCnt="10"/>
      <dgm:spPr/>
    </dgm:pt>
    <dgm:pt modelId="{A6B0FD0C-58B7-4E1F-8DA7-3577EAB1C45E}" type="pres">
      <dgm:prSet presAssocID="{DC2C62B4-BFE8-43D1-935A-579EB45437FA}" presName="connTx" presStyleLbl="parChTrans1D3" presStyleIdx="3" presStyleCnt="10"/>
      <dgm:spPr/>
    </dgm:pt>
    <dgm:pt modelId="{0F23B8F8-65EA-4288-BEB0-BCC3AD3A7AE4}" type="pres">
      <dgm:prSet presAssocID="{810BF200-0884-4E0E-9D7C-28A63173E436}" presName="root2" presStyleCnt="0"/>
      <dgm:spPr/>
    </dgm:pt>
    <dgm:pt modelId="{5B07581B-D376-4706-8EBA-98FC95F25397}" type="pres">
      <dgm:prSet presAssocID="{810BF200-0884-4E0E-9D7C-28A63173E436}" presName="LevelTwoTextNode" presStyleLbl="node3" presStyleIdx="3" presStyleCnt="10" custScaleX="447501" custScaleY="89500" custLinFactNeighborY="-17176">
        <dgm:presLayoutVars>
          <dgm:chPref val="3"/>
        </dgm:presLayoutVars>
      </dgm:prSet>
      <dgm:spPr/>
    </dgm:pt>
    <dgm:pt modelId="{CC115D5F-075C-4106-AC46-7A99B8720D58}" type="pres">
      <dgm:prSet presAssocID="{810BF200-0884-4E0E-9D7C-28A63173E436}" presName="level3hierChild" presStyleCnt="0"/>
      <dgm:spPr/>
    </dgm:pt>
    <dgm:pt modelId="{B7ACD8E6-E9EC-4F6E-AB32-9F81CEFBD105}" type="pres">
      <dgm:prSet presAssocID="{BB66CF37-072A-4E07-BB74-723205B428E1}" presName="conn2-1" presStyleLbl="parChTrans1D3" presStyleIdx="4" presStyleCnt="10"/>
      <dgm:spPr/>
    </dgm:pt>
    <dgm:pt modelId="{BABFCA3D-C0A9-4080-B2F6-B0F7C3E23B39}" type="pres">
      <dgm:prSet presAssocID="{BB66CF37-072A-4E07-BB74-723205B428E1}" presName="connTx" presStyleLbl="parChTrans1D3" presStyleIdx="4" presStyleCnt="10"/>
      <dgm:spPr/>
    </dgm:pt>
    <dgm:pt modelId="{2717AE65-048D-4807-BBB0-FDC26BCC183C}" type="pres">
      <dgm:prSet presAssocID="{5D09762E-7BA8-40FD-A1D1-B18EEE2878C2}" presName="root2" presStyleCnt="0"/>
      <dgm:spPr/>
    </dgm:pt>
    <dgm:pt modelId="{27F11CD7-73CB-4FB7-823C-E1F512819F08}" type="pres">
      <dgm:prSet presAssocID="{5D09762E-7BA8-40FD-A1D1-B18EEE2878C2}" presName="LevelTwoTextNode" presStyleLbl="node3" presStyleIdx="4" presStyleCnt="10" custScaleX="447501" custScaleY="89500" custLinFactNeighborY="-17176">
        <dgm:presLayoutVars>
          <dgm:chPref val="3"/>
        </dgm:presLayoutVars>
      </dgm:prSet>
      <dgm:spPr/>
    </dgm:pt>
    <dgm:pt modelId="{A65AD47B-56A7-4415-8340-CD04A018C09F}" type="pres">
      <dgm:prSet presAssocID="{5D09762E-7BA8-40FD-A1D1-B18EEE2878C2}" presName="level3hierChild" presStyleCnt="0"/>
      <dgm:spPr/>
    </dgm:pt>
    <dgm:pt modelId="{07F417CF-3C49-49CE-A935-C1223FA82294}" type="pres">
      <dgm:prSet presAssocID="{3E2E8151-625F-4377-A6EC-8610240AB37D}" presName="conn2-1" presStyleLbl="parChTrans1D2" presStyleIdx="1" presStyleCnt="2"/>
      <dgm:spPr/>
    </dgm:pt>
    <dgm:pt modelId="{152FE105-E6A1-4BFF-998C-F974702C7120}" type="pres">
      <dgm:prSet presAssocID="{3E2E8151-625F-4377-A6EC-8610240AB37D}" presName="connTx" presStyleLbl="parChTrans1D2" presStyleIdx="1" presStyleCnt="2"/>
      <dgm:spPr/>
    </dgm:pt>
    <dgm:pt modelId="{1D9F6A55-5F8F-43F6-AF87-0E1D8ED27B05}" type="pres">
      <dgm:prSet presAssocID="{71D4E16E-D6D3-4AC5-8D25-C81922BB3BEA}" presName="root2" presStyleCnt="0"/>
      <dgm:spPr/>
    </dgm:pt>
    <dgm:pt modelId="{ED4C9C6F-5A50-4F7F-9E3D-C79EA6A3C7B6}" type="pres">
      <dgm:prSet presAssocID="{71D4E16E-D6D3-4AC5-8D25-C81922BB3BEA}" presName="LevelTwoTextNode" presStyleLbl="node2" presStyleIdx="1" presStyleCnt="2" custScaleX="121000" custScaleY="133100">
        <dgm:presLayoutVars>
          <dgm:chPref val="3"/>
        </dgm:presLayoutVars>
      </dgm:prSet>
      <dgm:spPr/>
    </dgm:pt>
    <dgm:pt modelId="{62EB721F-0E32-44EF-AC02-AF67DADDF8FA}" type="pres">
      <dgm:prSet presAssocID="{71D4E16E-D6D3-4AC5-8D25-C81922BB3BEA}" presName="level3hierChild" presStyleCnt="0"/>
      <dgm:spPr/>
    </dgm:pt>
    <dgm:pt modelId="{D1574962-D853-4B23-997B-7737D923E2B0}" type="pres">
      <dgm:prSet presAssocID="{CEC72DCA-327C-460D-813E-4FFE12A6F573}" presName="conn2-1" presStyleLbl="parChTrans1D3" presStyleIdx="5" presStyleCnt="10"/>
      <dgm:spPr/>
    </dgm:pt>
    <dgm:pt modelId="{B830D7E2-948C-4C91-AEBD-64E2A51469F6}" type="pres">
      <dgm:prSet presAssocID="{CEC72DCA-327C-460D-813E-4FFE12A6F573}" presName="connTx" presStyleLbl="parChTrans1D3" presStyleIdx="5" presStyleCnt="10"/>
      <dgm:spPr/>
    </dgm:pt>
    <dgm:pt modelId="{6B5B0F76-8B2F-46EB-97E0-72F0C59E2F9F}" type="pres">
      <dgm:prSet presAssocID="{CE0226B4-1457-42C3-94A2-9E482232E901}" presName="root2" presStyleCnt="0"/>
      <dgm:spPr/>
    </dgm:pt>
    <dgm:pt modelId="{27CE9483-EB08-41D0-BE0B-404BBE3B9941}" type="pres">
      <dgm:prSet presAssocID="{CE0226B4-1457-42C3-94A2-9E482232E901}" presName="LevelTwoTextNode" presStyleLbl="node3" presStyleIdx="5" presStyleCnt="10" custScaleX="447501" custScaleY="89500" custLinFactNeighborY="28877">
        <dgm:presLayoutVars>
          <dgm:chPref val="3"/>
        </dgm:presLayoutVars>
      </dgm:prSet>
      <dgm:spPr/>
    </dgm:pt>
    <dgm:pt modelId="{9D0A0835-8396-4DA5-9DAF-1793BCAB1059}" type="pres">
      <dgm:prSet presAssocID="{CE0226B4-1457-42C3-94A2-9E482232E901}" presName="level3hierChild" presStyleCnt="0"/>
      <dgm:spPr/>
    </dgm:pt>
    <dgm:pt modelId="{1C974B37-CC86-4540-A147-9B8F4DF7B588}" type="pres">
      <dgm:prSet presAssocID="{BCB77331-F9C3-4C70-8662-B6A46151771E}" presName="conn2-1" presStyleLbl="parChTrans1D3" presStyleIdx="6" presStyleCnt="10"/>
      <dgm:spPr/>
    </dgm:pt>
    <dgm:pt modelId="{CCC03EBD-D3AA-489F-9526-1EA5E1451AAD}" type="pres">
      <dgm:prSet presAssocID="{BCB77331-F9C3-4C70-8662-B6A46151771E}" presName="connTx" presStyleLbl="parChTrans1D3" presStyleIdx="6" presStyleCnt="10"/>
      <dgm:spPr/>
    </dgm:pt>
    <dgm:pt modelId="{54EAE005-4EAB-4CE0-91F9-9869BAE7B983}" type="pres">
      <dgm:prSet presAssocID="{ADF9E9C2-BA94-4273-94F1-F922D4CF5ABF}" presName="root2" presStyleCnt="0"/>
      <dgm:spPr/>
    </dgm:pt>
    <dgm:pt modelId="{137965E6-C43B-4639-8356-D1D12CCED2EA}" type="pres">
      <dgm:prSet presAssocID="{ADF9E9C2-BA94-4273-94F1-F922D4CF5ABF}" presName="LevelTwoTextNode" presStyleLbl="node3" presStyleIdx="6" presStyleCnt="10" custScaleX="447501" custScaleY="89500" custLinFactNeighborY="28877">
        <dgm:presLayoutVars>
          <dgm:chPref val="3"/>
        </dgm:presLayoutVars>
      </dgm:prSet>
      <dgm:spPr/>
    </dgm:pt>
    <dgm:pt modelId="{D13A8ABA-7A51-4D23-AE67-4CCCF7826FE4}" type="pres">
      <dgm:prSet presAssocID="{ADF9E9C2-BA94-4273-94F1-F922D4CF5ABF}" presName="level3hierChild" presStyleCnt="0"/>
      <dgm:spPr/>
    </dgm:pt>
    <dgm:pt modelId="{947F8942-618D-4622-ABE2-D2AE93320859}" type="pres">
      <dgm:prSet presAssocID="{B2BDE429-8CB5-4DC4-A2F2-69363E16E361}" presName="conn2-1" presStyleLbl="parChTrans1D3" presStyleIdx="7" presStyleCnt="10"/>
      <dgm:spPr/>
    </dgm:pt>
    <dgm:pt modelId="{9C5C52C2-E858-4FF4-87C2-5983625EFEB6}" type="pres">
      <dgm:prSet presAssocID="{B2BDE429-8CB5-4DC4-A2F2-69363E16E361}" presName="connTx" presStyleLbl="parChTrans1D3" presStyleIdx="7" presStyleCnt="10"/>
      <dgm:spPr/>
    </dgm:pt>
    <dgm:pt modelId="{55DBDE9D-5358-4222-A8E5-638D0714BFF0}" type="pres">
      <dgm:prSet presAssocID="{194A0D9D-0017-4978-A6D0-FFA8D6F830A3}" presName="root2" presStyleCnt="0"/>
      <dgm:spPr/>
    </dgm:pt>
    <dgm:pt modelId="{924370CC-0E17-41D5-AE9C-CBAEF9DB1134}" type="pres">
      <dgm:prSet presAssocID="{194A0D9D-0017-4978-A6D0-FFA8D6F830A3}" presName="LevelTwoTextNode" presStyleLbl="node3" presStyleIdx="7" presStyleCnt="10" custScaleX="447501" custScaleY="89500" custLinFactNeighborY="28877">
        <dgm:presLayoutVars>
          <dgm:chPref val="3"/>
        </dgm:presLayoutVars>
      </dgm:prSet>
      <dgm:spPr/>
    </dgm:pt>
    <dgm:pt modelId="{8FB7AAA3-9F4C-402B-BB2A-804DA99451E5}" type="pres">
      <dgm:prSet presAssocID="{194A0D9D-0017-4978-A6D0-FFA8D6F830A3}" presName="level3hierChild" presStyleCnt="0"/>
      <dgm:spPr/>
    </dgm:pt>
    <dgm:pt modelId="{D6758DE6-7FB0-45D4-986C-1A9E28B40C55}" type="pres">
      <dgm:prSet presAssocID="{4565A857-F045-41DD-9F7F-FBA6C9509187}" presName="conn2-1" presStyleLbl="parChTrans1D3" presStyleIdx="8" presStyleCnt="10"/>
      <dgm:spPr/>
    </dgm:pt>
    <dgm:pt modelId="{EEC79283-BF13-4349-81E9-27560139B847}" type="pres">
      <dgm:prSet presAssocID="{4565A857-F045-41DD-9F7F-FBA6C9509187}" presName="connTx" presStyleLbl="parChTrans1D3" presStyleIdx="8" presStyleCnt="10"/>
      <dgm:spPr/>
    </dgm:pt>
    <dgm:pt modelId="{36BBE0B5-64E4-46F1-896A-D0140BFAB6E2}" type="pres">
      <dgm:prSet presAssocID="{32F804EE-EDE8-4366-8B83-D2DCE3F322EA}" presName="root2" presStyleCnt="0"/>
      <dgm:spPr/>
    </dgm:pt>
    <dgm:pt modelId="{AFCB336C-933B-4753-921A-70C960B32D07}" type="pres">
      <dgm:prSet presAssocID="{32F804EE-EDE8-4366-8B83-D2DCE3F322EA}" presName="LevelTwoTextNode" presStyleLbl="node3" presStyleIdx="8" presStyleCnt="10" custScaleX="447501" custScaleY="89500" custLinFactNeighborY="28877">
        <dgm:presLayoutVars>
          <dgm:chPref val="3"/>
        </dgm:presLayoutVars>
      </dgm:prSet>
      <dgm:spPr/>
    </dgm:pt>
    <dgm:pt modelId="{E5221461-82ED-4B5B-87BB-0F8360001A3D}" type="pres">
      <dgm:prSet presAssocID="{32F804EE-EDE8-4366-8B83-D2DCE3F322EA}" presName="level3hierChild" presStyleCnt="0"/>
      <dgm:spPr/>
    </dgm:pt>
    <dgm:pt modelId="{36E7C37C-2060-436C-A674-54B623D125FF}" type="pres">
      <dgm:prSet presAssocID="{1DB103B3-C826-4440-94CD-C552045D6F21}" presName="conn2-1" presStyleLbl="parChTrans1D3" presStyleIdx="9" presStyleCnt="10"/>
      <dgm:spPr/>
    </dgm:pt>
    <dgm:pt modelId="{E74B824A-5AC1-4611-8973-0209190646E7}" type="pres">
      <dgm:prSet presAssocID="{1DB103B3-C826-4440-94CD-C552045D6F21}" presName="connTx" presStyleLbl="parChTrans1D3" presStyleIdx="9" presStyleCnt="10"/>
      <dgm:spPr/>
    </dgm:pt>
    <dgm:pt modelId="{E8BF8E5E-902D-4F5D-855F-A031CBA2BDF8}" type="pres">
      <dgm:prSet presAssocID="{E673D5A0-ADDF-4788-A1A6-211FEF744FD1}" presName="root2" presStyleCnt="0"/>
      <dgm:spPr/>
    </dgm:pt>
    <dgm:pt modelId="{25930EE7-3956-461F-A89C-4A4C64501456}" type="pres">
      <dgm:prSet presAssocID="{E673D5A0-ADDF-4788-A1A6-211FEF744FD1}" presName="LevelTwoTextNode" presStyleLbl="node3" presStyleIdx="9" presStyleCnt="10" custScaleX="447501" custScaleY="89500" custLinFactNeighborY="28877">
        <dgm:presLayoutVars>
          <dgm:chPref val="3"/>
        </dgm:presLayoutVars>
      </dgm:prSet>
      <dgm:spPr/>
    </dgm:pt>
    <dgm:pt modelId="{9CCB1384-1C1F-4C1E-BCBD-9B04DAEB999D}" type="pres">
      <dgm:prSet presAssocID="{E673D5A0-ADDF-4788-A1A6-211FEF744FD1}" presName="level3hierChild" presStyleCnt="0"/>
      <dgm:spPr/>
    </dgm:pt>
  </dgm:ptLst>
  <dgm:cxnLst>
    <dgm:cxn modelId="{DE9B3107-A78C-4F55-84BD-EB2CEF3D052E}" type="presOf" srcId="{ADF9E9C2-BA94-4273-94F1-F922D4CF5ABF}" destId="{137965E6-C43B-4639-8356-D1D12CCED2EA}" srcOrd="0" destOrd="0" presId="urn:microsoft.com/office/officeart/2005/8/layout/hierarchy2"/>
    <dgm:cxn modelId="{563BC107-9565-44F6-85D9-54B45DFC025A}" type="presOf" srcId="{BB66CF37-072A-4E07-BB74-723205B428E1}" destId="{B7ACD8E6-E9EC-4F6E-AB32-9F81CEFBD105}" srcOrd="0" destOrd="0" presId="urn:microsoft.com/office/officeart/2005/8/layout/hierarchy2"/>
    <dgm:cxn modelId="{C0C98A0A-9111-4CD7-95AA-5440186830DD}" type="presOf" srcId="{6DEA4A29-93F3-4A79-B5D5-631B37A04880}" destId="{8E46DC0D-4444-49FB-9B53-630452C542D6}" srcOrd="0" destOrd="0" presId="urn:microsoft.com/office/officeart/2005/8/layout/hierarchy2"/>
    <dgm:cxn modelId="{3B55860D-F0C6-4261-BBD9-88C1419B0454}" srcId="{33FD6DFA-8C65-4913-8310-4E611718C3F2}" destId="{8EA8BEC9-3009-4A93-81A8-850DEFFD8691}" srcOrd="0" destOrd="0" parTransId="{5AF28B34-1525-431A-9634-F28FDB0E6B5C}" sibTransId="{1B998FDF-967D-4EE0-AED9-EF3DEC72FD5E}"/>
    <dgm:cxn modelId="{388D0619-6BCC-4974-8597-444269D1CE31}" type="presOf" srcId="{66D3A44A-A3E8-4A92-9471-AEDB2F3CD8DF}" destId="{6ED113CD-80E0-40D3-9245-0A5A3B5D414B}" srcOrd="1" destOrd="0" presId="urn:microsoft.com/office/officeart/2005/8/layout/hierarchy2"/>
    <dgm:cxn modelId="{E2300C1B-4939-4ADD-9020-7678B1BCF578}" type="presOf" srcId="{CEC72DCA-327C-460D-813E-4FFE12A6F573}" destId="{D1574962-D853-4B23-997B-7737D923E2B0}" srcOrd="0" destOrd="0" presId="urn:microsoft.com/office/officeart/2005/8/layout/hierarchy2"/>
    <dgm:cxn modelId="{FF35E71B-CDE9-4EAB-BA7D-0ABE138AC00A}" type="presOf" srcId="{E673D5A0-ADDF-4788-A1A6-211FEF744FD1}" destId="{25930EE7-3956-461F-A89C-4A4C64501456}" srcOrd="0" destOrd="0" presId="urn:microsoft.com/office/officeart/2005/8/layout/hierarchy2"/>
    <dgm:cxn modelId="{DDC4B822-F701-4913-AEBF-A27FDE2227DD}" type="presOf" srcId="{5AF28B34-1525-431A-9634-F28FDB0E6B5C}" destId="{525DF63C-7887-4838-A05C-EF22490D4821}" srcOrd="1" destOrd="0" presId="urn:microsoft.com/office/officeart/2005/8/layout/hierarchy2"/>
    <dgm:cxn modelId="{C86CA123-E676-48EA-AE83-A42070DD6470}" srcId="{71D4E16E-D6D3-4AC5-8D25-C81922BB3BEA}" destId="{CE0226B4-1457-42C3-94A2-9E482232E901}" srcOrd="0" destOrd="0" parTransId="{CEC72DCA-327C-460D-813E-4FFE12A6F573}" sibTransId="{6C295E07-375C-4E52-B090-C1F7D3C88417}"/>
    <dgm:cxn modelId="{8681482E-4CA3-474D-85E9-3A2894016E10}" type="presOf" srcId="{810BF200-0884-4E0E-9D7C-28A63173E436}" destId="{5B07581B-D376-4706-8EBA-98FC95F25397}" srcOrd="0" destOrd="0" presId="urn:microsoft.com/office/officeart/2005/8/layout/hierarchy2"/>
    <dgm:cxn modelId="{04B91333-26AB-4258-8071-2214C89A009C}" type="presOf" srcId="{3E2E8151-625F-4377-A6EC-8610240AB37D}" destId="{152FE105-E6A1-4BFF-998C-F974702C7120}" srcOrd="1" destOrd="0" presId="urn:microsoft.com/office/officeart/2005/8/layout/hierarchy2"/>
    <dgm:cxn modelId="{D6B09D3C-23E2-4593-8009-C9E20EB5F4BD}" type="presOf" srcId="{33FD6DFA-8C65-4913-8310-4E611718C3F2}" destId="{379C3C5F-66E6-4549-B69B-37BB77CA7FE9}" srcOrd="0" destOrd="0" presId="urn:microsoft.com/office/officeart/2005/8/layout/hierarchy2"/>
    <dgm:cxn modelId="{09A5A761-3EB2-4B8D-84C7-B9E3C6B71BA3}" srcId="{33FD6DFA-8C65-4913-8310-4E611718C3F2}" destId="{C5C7CAAB-8FBF-4089-A292-0B995661233F}" srcOrd="2" destOrd="0" parTransId="{66D3A44A-A3E8-4A92-9471-AEDB2F3CD8DF}" sibTransId="{D6D55F8E-9EBD-431C-ACFC-8976B0D1E6D4}"/>
    <dgm:cxn modelId="{A9900263-C089-451B-A4F4-B3CE575DD502}" srcId="{33FD6DFA-8C65-4913-8310-4E611718C3F2}" destId="{810BF200-0884-4E0E-9D7C-28A63173E436}" srcOrd="3" destOrd="0" parTransId="{DC2C62B4-BFE8-43D1-935A-579EB45437FA}" sibTransId="{463B7DA0-283F-41BE-8C24-245810F7D590}"/>
    <dgm:cxn modelId="{9CB47E45-AF32-4EFF-B8D5-AED9A4C6D387}" type="presOf" srcId="{0527E9E9-9D39-4F2C-A764-50EE244E75E2}" destId="{2A2AC288-5349-4EA5-9855-8563D110BBF4}" srcOrd="0" destOrd="0" presId="urn:microsoft.com/office/officeart/2005/8/layout/hierarchy2"/>
    <dgm:cxn modelId="{A5FA8146-46CE-4339-91A4-F2BB142E4C03}" srcId="{71D4E16E-D6D3-4AC5-8D25-C81922BB3BEA}" destId="{194A0D9D-0017-4978-A6D0-FFA8D6F830A3}" srcOrd="2" destOrd="0" parTransId="{B2BDE429-8CB5-4DC4-A2F2-69363E16E361}" sibTransId="{FA4BB0BD-9F27-4D95-8DB5-DD402EA8A55D}"/>
    <dgm:cxn modelId="{7CE03C67-C229-4AF1-A34F-88305BAEC83B}" type="presOf" srcId="{B2BDE429-8CB5-4DC4-A2F2-69363E16E361}" destId="{9C5C52C2-E858-4FF4-87C2-5983625EFEB6}" srcOrd="1" destOrd="0" presId="urn:microsoft.com/office/officeart/2005/8/layout/hierarchy2"/>
    <dgm:cxn modelId="{31FD9A49-94A0-49C6-BF54-B55909E47EFA}" type="presOf" srcId="{CEC72DCA-327C-460D-813E-4FFE12A6F573}" destId="{B830D7E2-948C-4C91-AEBD-64E2A51469F6}" srcOrd="1" destOrd="0" presId="urn:microsoft.com/office/officeart/2005/8/layout/hierarchy2"/>
    <dgm:cxn modelId="{AC17E56B-CB70-452B-8596-ABAC65A4C511}" type="presOf" srcId="{BCB77331-F9C3-4C70-8662-B6A46151771E}" destId="{1C974B37-CC86-4540-A147-9B8F4DF7B588}" srcOrd="0" destOrd="0" presId="urn:microsoft.com/office/officeart/2005/8/layout/hierarchy2"/>
    <dgm:cxn modelId="{35339473-8D1F-491C-B432-845F9A63D8C8}" type="presOf" srcId="{1DB103B3-C826-4440-94CD-C552045D6F21}" destId="{36E7C37C-2060-436C-A674-54B623D125FF}" srcOrd="0" destOrd="0" presId="urn:microsoft.com/office/officeart/2005/8/layout/hierarchy2"/>
    <dgm:cxn modelId="{04BD5E77-5796-4C75-805E-7F934335EDB6}" type="presOf" srcId="{CE0226B4-1457-42C3-94A2-9E482232E901}" destId="{27CE9483-EB08-41D0-BE0B-404BBE3B9941}" srcOrd="0" destOrd="0" presId="urn:microsoft.com/office/officeart/2005/8/layout/hierarchy2"/>
    <dgm:cxn modelId="{1779F879-5F82-4FE1-9238-21C497CAEAAB}" type="presOf" srcId="{DC2C62B4-BFE8-43D1-935A-579EB45437FA}" destId="{A6B0FD0C-58B7-4E1F-8DA7-3577EAB1C45E}" srcOrd="1" destOrd="0" presId="urn:microsoft.com/office/officeart/2005/8/layout/hierarchy2"/>
    <dgm:cxn modelId="{F0AA538E-E987-4FF2-8B33-6472B3DA5F77}" srcId="{6FB502F8-29CE-493B-933C-C98B296249BE}" destId="{33FD6DFA-8C65-4913-8310-4E611718C3F2}" srcOrd="0" destOrd="0" parTransId="{F886DF26-7EDD-4D74-87A3-DEF17034037C}" sibTransId="{7CA9ABE1-2BE7-40F6-9EC4-C5675CEFD29A}"/>
    <dgm:cxn modelId="{E58C4591-A282-424C-87FE-D39220F601CC}" type="presOf" srcId="{5D09762E-7BA8-40FD-A1D1-B18EEE2878C2}" destId="{27F11CD7-73CB-4FB7-823C-E1F512819F08}" srcOrd="0" destOrd="0" presId="urn:microsoft.com/office/officeart/2005/8/layout/hierarchy2"/>
    <dgm:cxn modelId="{3CAF5F94-B9C6-4439-A344-DD4032365744}" srcId="{33FD6DFA-8C65-4913-8310-4E611718C3F2}" destId="{5D09762E-7BA8-40FD-A1D1-B18EEE2878C2}" srcOrd="4" destOrd="0" parTransId="{BB66CF37-072A-4E07-BB74-723205B428E1}" sibTransId="{C959E81A-D9F9-44E2-90CA-6E7D553289B7}"/>
    <dgm:cxn modelId="{21DC9296-8A58-49E6-91C6-83F86A697A4B}" type="presOf" srcId="{F886DF26-7EDD-4D74-87A3-DEF17034037C}" destId="{6C3B5D7D-39A7-4504-B68A-582283CAC7D8}" srcOrd="1" destOrd="0" presId="urn:microsoft.com/office/officeart/2005/8/layout/hierarchy2"/>
    <dgm:cxn modelId="{D3AE4597-2B12-46B2-8006-5F183CED9B94}" type="presOf" srcId="{BCB77331-F9C3-4C70-8662-B6A46151771E}" destId="{CCC03EBD-D3AA-489F-9526-1EA5E1451AAD}" srcOrd="1" destOrd="0" presId="urn:microsoft.com/office/officeart/2005/8/layout/hierarchy2"/>
    <dgm:cxn modelId="{FC90E898-FEFA-4E8D-81C2-89EA3B760166}" type="presOf" srcId="{66D3A44A-A3E8-4A92-9471-AEDB2F3CD8DF}" destId="{45B467BA-C6E3-4ED9-AACA-8EA5CC2C81C4}" srcOrd="0" destOrd="0" presId="urn:microsoft.com/office/officeart/2005/8/layout/hierarchy2"/>
    <dgm:cxn modelId="{84A4129B-5E8F-46F1-8B49-B78CF429D6EB}" srcId="{71D4E16E-D6D3-4AC5-8D25-C81922BB3BEA}" destId="{E673D5A0-ADDF-4788-A1A6-211FEF744FD1}" srcOrd="4" destOrd="0" parTransId="{1DB103B3-C826-4440-94CD-C552045D6F21}" sibTransId="{BC8244A8-20C3-4142-8506-C323BFAD4322}"/>
    <dgm:cxn modelId="{2C002E9E-0D72-42B4-9381-B929A74FC327}" type="presOf" srcId="{194A0D9D-0017-4978-A6D0-FFA8D6F830A3}" destId="{924370CC-0E17-41D5-AE9C-CBAEF9DB1134}" srcOrd="0" destOrd="0" presId="urn:microsoft.com/office/officeart/2005/8/layout/hierarchy2"/>
    <dgm:cxn modelId="{E392B6A1-D916-4EBD-A992-A23A1C629414}" type="presOf" srcId="{DC2C62B4-BFE8-43D1-935A-579EB45437FA}" destId="{809FE9E5-A04E-49B3-BEC0-344BD9E868CA}" srcOrd="0" destOrd="0" presId="urn:microsoft.com/office/officeart/2005/8/layout/hierarchy2"/>
    <dgm:cxn modelId="{CEEEE7AA-A55C-4145-BAA5-F576D3C6E267}" srcId="{0527E9E9-9D39-4F2C-A764-50EE244E75E2}" destId="{6FB502F8-29CE-493B-933C-C98B296249BE}" srcOrd="0" destOrd="0" parTransId="{811BC5DE-3350-4185-B057-84E39B46C571}" sibTransId="{356909B7-CFA0-49F9-BCEF-8514A3A205CD}"/>
    <dgm:cxn modelId="{5C6B4CAC-7896-4A4E-AD1C-820AB759A03C}" type="presOf" srcId="{3E2E8151-625F-4377-A6EC-8610240AB37D}" destId="{07F417CF-3C49-49CE-A935-C1223FA82294}" srcOrd="0" destOrd="0" presId="urn:microsoft.com/office/officeart/2005/8/layout/hierarchy2"/>
    <dgm:cxn modelId="{2B5467B1-E478-4F07-82CF-89B1F3A8BA93}" type="presOf" srcId="{1DB103B3-C826-4440-94CD-C552045D6F21}" destId="{E74B824A-5AC1-4611-8973-0209190646E7}" srcOrd="1" destOrd="0" presId="urn:microsoft.com/office/officeart/2005/8/layout/hierarchy2"/>
    <dgm:cxn modelId="{83AC03B4-FA0F-4161-9346-19923F36F3F6}" type="presOf" srcId="{6FB502F8-29CE-493B-933C-C98B296249BE}" destId="{F1C9E966-464B-4C09-BA71-B71947E0E2BC}" srcOrd="0" destOrd="0" presId="urn:microsoft.com/office/officeart/2005/8/layout/hierarchy2"/>
    <dgm:cxn modelId="{DD2B25B4-AE75-4993-B320-58638240C57B}" type="presOf" srcId="{4565A857-F045-41DD-9F7F-FBA6C9509187}" destId="{EEC79283-BF13-4349-81E9-27560139B847}" srcOrd="1" destOrd="0" presId="urn:microsoft.com/office/officeart/2005/8/layout/hierarchy2"/>
    <dgm:cxn modelId="{9156B9C7-7FB8-42A2-AAFF-222EB82E00CE}" type="presOf" srcId="{2710376D-C922-49B6-A4A9-D7CC47985C4E}" destId="{6515E85A-5260-4E75-A741-F90D6AD586D3}" srcOrd="0" destOrd="0" presId="urn:microsoft.com/office/officeart/2005/8/layout/hierarchy2"/>
    <dgm:cxn modelId="{753874CE-7A8F-4705-B6A4-48353468894C}" type="presOf" srcId="{71D4E16E-D6D3-4AC5-8D25-C81922BB3BEA}" destId="{ED4C9C6F-5A50-4F7F-9E3D-C79EA6A3C7B6}" srcOrd="0" destOrd="0" presId="urn:microsoft.com/office/officeart/2005/8/layout/hierarchy2"/>
    <dgm:cxn modelId="{251A25D3-64FF-4962-8DFA-8EE367EFD44D}" type="presOf" srcId="{B2BDE429-8CB5-4DC4-A2F2-69363E16E361}" destId="{947F8942-618D-4622-ABE2-D2AE93320859}" srcOrd="0" destOrd="0" presId="urn:microsoft.com/office/officeart/2005/8/layout/hierarchy2"/>
    <dgm:cxn modelId="{31E09EE1-D9B4-41BC-AA12-CED65B041C3D}" type="presOf" srcId="{6DEA4A29-93F3-4A79-B5D5-631B37A04880}" destId="{6859FDD5-11C6-442A-9F6D-14CAB981B790}" srcOrd="1" destOrd="0" presId="urn:microsoft.com/office/officeart/2005/8/layout/hierarchy2"/>
    <dgm:cxn modelId="{BCDC84E5-6BAF-486B-B712-7F4B1493FF9D}" type="presOf" srcId="{8EA8BEC9-3009-4A93-81A8-850DEFFD8691}" destId="{CC12B311-23D1-407B-BC14-BCE92CDFFDED}" srcOrd="0" destOrd="0" presId="urn:microsoft.com/office/officeart/2005/8/layout/hierarchy2"/>
    <dgm:cxn modelId="{1A39C9E7-F01A-4C55-9CA3-E199A2532C0F}" type="presOf" srcId="{BB66CF37-072A-4E07-BB74-723205B428E1}" destId="{BABFCA3D-C0A9-4080-B2F6-B0F7C3E23B39}" srcOrd="1" destOrd="0" presId="urn:microsoft.com/office/officeart/2005/8/layout/hierarchy2"/>
    <dgm:cxn modelId="{39FA13E9-EE07-4DD7-BB23-A4B0A426A684}" type="presOf" srcId="{32F804EE-EDE8-4366-8B83-D2DCE3F322EA}" destId="{AFCB336C-933B-4753-921A-70C960B32D07}" srcOrd="0" destOrd="0" presId="urn:microsoft.com/office/officeart/2005/8/layout/hierarchy2"/>
    <dgm:cxn modelId="{53E869ED-AE93-4068-8F4D-4ECCE8D62E67}" type="presOf" srcId="{F886DF26-7EDD-4D74-87A3-DEF17034037C}" destId="{4A02ACF4-8D18-46F6-B4C9-9DFFCFF6A762}" srcOrd="0" destOrd="0" presId="urn:microsoft.com/office/officeart/2005/8/layout/hierarchy2"/>
    <dgm:cxn modelId="{36E408F6-33F2-4141-A9A0-F366007A936F}" srcId="{33FD6DFA-8C65-4913-8310-4E611718C3F2}" destId="{2710376D-C922-49B6-A4A9-D7CC47985C4E}" srcOrd="1" destOrd="0" parTransId="{6DEA4A29-93F3-4A79-B5D5-631B37A04880}" sibTransId="{1ABBE29D-EBE2-412D-BF6B-D77ABE3BC4EC}"/>
    <dgm:cxn modelId="{BD19ACF6-E93F-428F-BAAC-4C44E65922C0}" srcId="{6FB502F8-29CE-493B-933C-C98B296249BE}" destId="{71D4E16E-D6D3-4AC5-8D25-C81922BB3BEA}" srcOrd="1" destOrd="0" parTransId="{3E2E8151-625F-4377-A6EC-8610240AB37D}" sibTransId="{579926EA-9F8B-490B-921B-0F4E271E8E3B}"/>
    <dgm:cxn modelId="{262AD7F6-2832-40D9-B227-51FD536CBC05}" srcId="{71D4E16E-D6D3-4AC5-8D25-C81922BB3BEA}" destId="{ADF9E9C2-BA94-4273-94F1-F922D4CF5ABF}" srcOrd="1" destOrd="0" parTransId="{BCB77331-F9C3-4C70-8662-B6A46151771E}" sibTransId="{96B07B95-E025-4ECD-9FDB-E600CBB0D485}"/>
    <dgm:cxn modelId="{EA7182FB-CFAC-4E5D-9A5D-9E00AA282DB7}" type="presOf" srcId="{C5C7CAAB-8FBF-4089-A292-0B995661233F}" destId="{F9387FA3-AA70-4881-8FCB-965907C4E40B}" srcOrd="0" destOrd="0" presId="urn:microsoft.com/office/officeart/2005/8/layout/hierarchy2"/>
    <dgm:cxn modelId="{534A93FD-490E-410C-86A1-5B751542B67D}" type="presOf" srcId="{5AF28B34-1525-431A-9634-F28FDB0E6B5C}" destId="{F5532D9D-C330-4D54-9EB9-F01E08053FA3}" srcOrd="0" destOrd="0" presId="urn:microsoft.com/office/officeart/2005/8/layout/hierarchy2"/>
    <dgm:cxn modelId="{FFFA4EFE-178A-4200-B2CE-F5B79BD53677}" type="presOf" srcId="{4565A857-F045-41DD-9F7F-FBA6C9509187}" destId="{D6758DE6-7FB0-45D4-986C-1A9E28B40C55}" srcOrd="0" destOrd="0" presId="urn:microsoft.com/office/officeart/2005/8/layout/hierarchy2"/>
    <dgm:cxn modelId="{90B8AEFF-6485-439F-861E-CFB595A4B400}" srcId="{71D4E16E-D6D3-4AC5-8D25-C81922BB3BEA}" destId="{32F804EE-EDE8-4366-8B83-D2DCE3F322EA}" srcOrd="3" destOrd="0" parTransId="{4565A857-F045-41DD-9F7F-FBA6C9509187}" sibTransId="{D501B4A1-F49F-46B6-BA47-A5A462A6F242}"/>
    <dgm:cxn modelId="{A51B9B9E-B72D-4B14-8B94-909F310D48C5}" type="presParOf" srcId="{2A2AC288-5349-4EA5-9855-8563D110BBF4}" destId="{D249CC43-5AB2-42C0-9C49-C6FD37E5F148}" srcOrd="0" destOrd="0" presId="urn:microsoft.com/office/officeart/2005/8/layout/hierarchy2"/>
    <dgm:cxn modelId="{8728B3AD-F604-4316-A1E5-3AA23B1AB5B0}" type="presParOf" srcId="{D249CC43-5AB2-42C0-9C49-C6FD37E5F148}" destId="{F1C9E966-464B-4C09-BA71-B71947E0E2BC}" srcOrd="0" destOrd="0" presId="urn:microsoft.com/office/officeart/2005/8/layout/hierarchy2"/>
    <dgm:cxn modelId="{0D96050D-205C-46DF-A6D1-3E2BC097091C}" type="presParOf" srcId="{D249CC43-5AB2-42C0-9C49-C6FD37E5F148}" destId="{D8A23B69-CF42-4C1D-AC4F-6477B7460849}" srcOrd="1" destOrd="0" presId="urn:microsoft.com/office/officeart/2005/8/layout/hierarchy2"/>
    <dgm:cxn modelId="{6EC51F4B-D9E5-4D89-8291-ADC0784705A0}" type="presParOf" srcId="{D8A23B69-CF42-4C1D-AC4F-6477B7460849}" destId="{4A02ACF4-8D18-46F6-B4C9-9DFFCFF6A762}" srcOrd="0" destOrd="0" presId="urn:microsoft.com/office/officeart/2005/8/layout/hierarchy2"/>
    <dgm:cxn modelId="{599C68C4-B178-4D2E-96AB-E3DF5673B250}" type="presParOf" srcId="{4A02ACF4-8D18-46F6-B4C9-9DFFCFF6A762}" destId="{6C3B5D7D-39A7-4504-B68A-582283CAC7D8}" srcOrd="0" destOrd="0" presId="urn:microsoft.com/office/officeart/2005/8/layout/hierarchy2"/>
    <dgm:cxn modelId="{88E367E7-FCAD-411E-9BAB-05CC3EDF375A}" type="presParOf" srcId="{D8A23B69-CF42-4C1D-AC4F-6477B7460849}" destId="{EE7F445E-C7B9-4E92-9858-F592A76514E6}" srcOrd="1" destOrd="0" presId="urn:microsoft.com/office/officeart/2005/8/layout/hierarchy2"/>
    <dgm:cxn modelId="{7A50B466-CEAF-469D-8D66-515B3209D5F2}" type="presParOf" srcId="{EE7F445E-C7B9-4E92-9858-F592A76514E6}" destId="{379C3C5F-66E6-4549-B69B-37BB77CA7FE9}" srcOrd="0" destOrd="0" presId="urn:microsoft.com/office/officeart/2005/8/layout/hierarchy2"/>
    <dgm:cxn modelId="{436A5FBE-FA71-498C-B7BF-8F23EA208424}" type="presParOf" srcId="{EE7F445E-C7B9-4E92-9858-F592A76514E6}" destId="{BB193D87-5B02-4481-88F5-67B13A93FF20}" srcOrd="1" destOrd="0" presId="urn:microsoft.com/office/officeart/2005/8/layout/hierarchy2"/>
    <dgm:cxn modelId="{C9386F40-48F0-43A1-9F20-998C4D369003}" type="presParOf" srcId="{BB193D87-5B02-4481-88F5-67B13A93FF20}" destId="{F5532D9D-C330-4D54-9EB9-F01E08053FA3}" srcOrd="0" destOrd="0" presId="urn:microsoft.com/office/officeart/2005/8/layout/hierarchy2"/>
    <dgm:cxn modelId="{686987ED-FA6E-49CE-AB40-790ED94676CD}" type="presParOf" srcId="{F5532D9D-C330-4D54-9EB9-F01E08053FA3}" destId="{525DF63C-7887-4838-A05C-EF22490D4821}" srcOrd="0" destOrd="0" presId="urn:microsoft.com/office/officeart/2005/8/layout/hierarchy2"/>
    <dgm:cxn modelId="{D49C13FB-DE84-4E53-B9B7-C69DEB1FDD21}" type="presParOf" srcId="{BB193D87-5B02-4481-88F5-67B13A93FF20}" destId="{C7293E82-9090-46CF-A7A7-5A781F77B047}" srcOrd="1" destOrd="0" presId="urn:microsoft.com/office/officeart/2005/8/layout/hierarchy2"/>
    <dgm:cxn modelId="{2F9316FA-0597-433C-9088-B59F3B77E727}" type="presParOf" srcId="{C7293E82-9090-46CF-A7A7-5A781F77B047}" destId="{CC12B311-23D1-407B-BC14-BCE92CDFFDED}" srcOrd="0" destOrd="0" presId="urn:microsoft.com/office/officeart/2005/8/layout/hierarchy2"/>
    <dgm:cxn modelId="{3C839C79-3928-41C3-992E-531160D56716}" type="presParOf" srcId="{C7293E82-9090-46CF-A7A7-5A781F77B047}" destId="{35CC3D15-0BC9-41AB-B9C5-9531A2183740}" srcOrd="1" destOrd="0" presId="urn:microsoft.com/office/officeart/2005/8/layout/hierarchy2"/>
    <dgm:cxn modelId="{EB3C9CB6-C77C-4FB0-A759-BA47B7026597}" type="presParOf" srcId="{BB193D87-5B02-4481-88F5-67B13A93FF20}" destId="{8E46DC0D-4444-49FB-9B53-630452C542D6}" srcOrd="2" destOrd="0" presId="urn:microsoft.com/office/officeart/2005/8/layout/hierarchy2"/>
    <dgm:cxn modelId="{75BE8272-0925-4ED6-9075-97D6988C711F}" type="presParOf" srcId="{8E46DC0D-4444-49FB-9B53-630452C542D6}" destId="{6859FDD5-11C6-442A-9F6D-14CAB981B790}" srcOrd="0" destOrd="0" presId="urn:microsoft.com/office/officeart/2005/8/layout/hierarchy2"/>
    <dgm:cxn modelId="{CB150253-2AF0-4FFF-B26F-7711E0DD51E0}" type="presParOf" srcId="{BB193D87-5B02-4481-88F5-67B13A93FF20}" destId="{B6FEFBF4-4372-402E-A9C0-A97555C113BB}" srcOrd="3" destOrd="0" presId="urn:microsoft.com/office/officeart/2005/8/layout/hierarchy2"/>
    <dgm:cxn modelId="{2D3181E2-E695-4A86-BC9A-DAD272F50C23}" type="presParOf" srcId="{B6FEFBF4-4372-402E-A9C0-A97555C113BB}" destId="{6515E85A-5260-4E75-A741-F90D6AD586D3}" srcOrd="0" destOrd="0" presId="urn:microsoft.com/office/officeart/2005/8/layout/hierarchy2"/>
    <dgm:cxn modelId="{4349BEDA-48E5-4898-8666-00D210782296}" type="presParOf" srcId="{B6FEFBF4-4372-402E-A9C0-A97555C113BB}" destId="{478D6841-77CB-44D3-9804-6455EF744F2D}" srcOrd="1" destOrd="0" presId="urn:microsoft.com/office/officeart/2005/8/layout/hierarchy2"/>
    <dgm:cxn modelId="{A04E59CA-7EFB-44E5-A64B-4D2C6888737F}" type="presParOf" srcId="{BB193D87-5B02-4481-88F5-67B13A93FF20}" destId="{45B467BA-C6E3-4ED9-AACA-8EA5CC2C81C4}" srcOrd="4" destOrd="0" presId="urn:microsoft.com/office/officeart/2005/8/layout/hierarchy2"/>
    <dgm:cxn modelId="{F372D66B-1EEF-4775-BD1B-BD616208C2AE}" type="presParOf" srcId="{45B467BA-C6E3-4ED9-AACA-8EA5CC2C81C4}" destId="{6ED113CD-80E0-40D3-9245-0A5A3B5D414B}" srcOrd="0" destOrd="0" presId="urn:microsoft.com/office/officeart/2005/8/layout/hierarchy2"/>
    <dgm:cxn modelId="{F1B521F5-6EBA-4C16-90C8-33840B5769BD}" type="presParOf" srcId="{BB193D87-5B02-4481-88F5-67B13A93FF20}" destId="{1F51A540-4A44-44D6-A2EE-EAE49A443280}" srcOrd="5" destOrd="0" presId="urn:microsoft.com/office/officeart/2005/8/layout/hierarchy2"/>
    <dgm:cxn modelId="{7288EEEE-B4FA-4933-882F-5FC9CBE8E80E}" type="presParOf" srcId="{1F51A540-4A44-44D6-A2EE-EAE49A443280}" destId="{F9387FA3-AA70-4881-8FCB-965907C4E40B}" srcOrd="0" destOrd="0" presId="urn:microsoft.com/office/officeart/2005/8/layout/hierarchy2"/>
    <dgm:cxn modelId="{8B76BB6C-2A5C-4769-940F-20B03CE3212E}" type="presParOf" srcId="{1F51A540-4A44-44D6-A2EE-EAE49A443280}" destId="{CBA58480-0FC0-4E0A-A792-76C3D88306F2}" srcOrd="1" destOrd="0" presId="urn:microsoft.com/office/officeart/2005/8/layout/hierarchy2"/>
    <dgm:cxn modelId="{29FD9DF8-FCC8-4950-8E41-A2F742F41722}" type="presParOf" srcId="{BB193D87-5B02-4481-88F5-67B13A93FF20}" destId="{809FE9E5-A04E-49B3-BEC0-344BD9E868CA}" srcOrd="6" destOrd="0" presId="urn:microsoft.com/office/officeart/2005/8/layout/hierarchy2"/>
    <dgm:cxn modelId="{4230A2B9-B56D-414F-9086-FC52D1FC949E}" type="presParOf" srcId="{809FE9E5-A04E-49B3-BEC0-344BD9E868CA}" destId="{A6B0FD0C-58B7-4E1F-8DA7-3577EAB1C45E}" srcOrd="0" destOrd="0" presId="urn:microsoft.com/office/officeart/2005/8/layout/hierarchy2"/>
    <dgm:cxn modelId="{B645F394-0A59-408C-A5AC-D0628EA88F97}" type="presParOf" srcId="{BB193D87-5B02-4481-88F5-67B13A93FF20}" destId="{0F23B8F8-65EA-4288-BEB0-BCC3AD3A7AE4}" srcOrd="7" destOrd="0" presId="urn:microsoft.com/office/officeart/2005/8/layout/hierarchy2"/>
    <dgm:cxn modelId="{E0269098-19DB-4892-833D-1DD1277D126C}" type="presParOf" srcId="{0F23B8F8-65EA-4288-BEB0-BCC3AD3A7AE4}" destId="{5B07581B-D376-4706-8EBA-98FC95F25397}" srcOrd="0" destOrd="0" presId="urn:microsoft.com/office/officeart/2005/8/layout/hierarchy2"/>
    <dgm:cxn modelId="{D3868195-E688-4022-96DB-8BD65F3C32AE}" type="presParOf" srcId="{0F23B8F8-65EA-4288-BEB0-BCC3AD3A7AE4}" destId="{CC115D5F-075C-4106-AC46-7A99B8720D58}" srcOrd="1" destOrd="0" presId="urn:microsoft.com/office/officeart/2005/8/layout/hierarchy2"/>
    <dgm:cxn modelId="{AD8AD37C-9F53-4A5F-B0FA-0634B347ECF2}" type="presParOf" srcId="{BB193D87-5B02-4481-88F5-67B13A93FF20}" destId="{B7ACD8E6-E9EC-4F6E-AB32-9F81CEFBD105}" srcOrd="8" destOrd="0" presId="urn:microsoft.com/office/officeart/2005/8/layout/hierarchy2"/>
    <dgm:cxn modelId="{7AEDA337-9C04-4455-817A-0313439BFE84}" type="presParOf" srcId="{B7ACD8E6-E9EC-4F6E-AB32-9F81CEFBD105}" destId="{BABFCA3D-C0A9-4080-B2F6-B0F7C3E23B39}" srcOrd="0" destOrd="0" presId="urn:microsoft.com/office/officeart/2005/8/layout/hierarchy2"/>
    <dgm:cxn modelId="{CBA6C97A-EE11-48E7-BB82-31D41F1B0A21}" type="presParOf" srcId="{BB193D87-5B02-4481-88F5-67B13A93FF20}" destId="{2717AE65-048D-4807-BBB0-FDC26BCC183C}" srcOrd="9" destOrd="0" presId="urn:microsoft.com/office/officeart/2005/8/layout/hierarchy2"/>
    <dgm:cxn modelId="{E6603EF1-265A-4E88-A9C9-AA728A680D73}" type="presParOf" srcId="{2717AE65-048D-4807-BBB0-FDC26BCC183C}" destId="{27F11CD7-73CB-4FB7-823C-E1F512819F08}" srcOrd="0" destOrd="0" presId="urn:microsoft.com/office/officeart/2005/8/layout/hierarchy2"/>
    <dgm:cxn modelId="{6D08DF53-C5C1-4EC7-B4E4-1DF4ACFA6D52}" type="presParOf" srcId="{2717AE65-048D-4807-BBB0-FDC26BCC183C}" destId="{A65AD47B-56A7-4415-8340-CD04A018C09F}" srcOrd="1" destOrd="0" presId="urn:microsoft.com/office/officeart/2005/8/layout/hierarchy2"/>
    <dgm:cxn modelId="{9315A3F5-689C-4D88-BE27-617757792E1E}" type="presParOf" srcId="{D8A23B69-CF42-4C1D-AC4F-6477B7460849}" destId="{07F417CF-3C49-49CE-A935-C1223FA82294}" srcOrd="2" destOrd="0" presId="urn:microsoft.com/office/officeart/2005/8/layout/hierarchy2"/>
    <dgm:cxn modelId="{8C6A6816-CBB0-4AF8-B1A1-AC7552FFDFEC}" type="presParOf" srcId="{07F417CF-3C49-49CE-A935-C1223FA82294}" destId="{152FE105-E6A1-4BFF-998C-F974702C7120}" srcOrd="0" destOrd="0" presId="urn:microsoft.com/office/officeart/2005/8/layout/hierarchy2"/>
    <dgm:cxn modelId="{212930A9-172A-432B-9215-A02A764CB269}" type="presParOf" srcId="{D8A23B69-CF42-4C1D-AC4F-6477B7460849}" destId="{1D9F6A55-5F8F-43F6-AF87-0E1D8ED27B05}" srcOrd="3" destOrd="0" presId="urn:microsoft.com/office/officeart/2005/8/layout/hierarchy2"/>
    <dgm:cxn modelId="{3B7A896D-3DFE-4B7A-8F87-CFEEEA875774}" type="presParOf" srcId="{1D9F6A55-5F8F-43F6-AF87-0E1D8ED27B05}" destId="{ED4C9C6F-5A50-4F7F-9E3D-C79EA6A3C7B6}" srcOrd="0" destOrd="0" presId="urn:microsoft.com/office/officeart/2005/8/layout/hierarchy2"/>
    <dgm:cxn modelId="{20150CA8-34D5-47EB-A12B-C3B99BEB408A}" type="presParOf" srcId="{1D9F6A55-5F8F-43F6-AF87-0E1D8ED27B05}" destId="{62EB721F-0E32-44EF-AC02-AF67DADDF8FA}" srcOrd="1" destOrd="0" presId="urn:microsoft.com/office/officeart/2005/8/layout/hierarchy2"/>
    <dgm:cxn modelId="{09BFC900-6DC1-4895-930E-5058B74917B4}" type="presParOf" srcId="{62EB721F-0E32-44EF-AC02-AF67DADDF8FA}" destId="{D1574962-D853-4B23-997B-7737D923E2B0}" srcOrd="0" destOrd="0" presId="urn:microsoft.com/office/officeart/2005/8/layout/hierarchy2"/>
    <dgm:cxn modelId="{9023B89B-B293-43F1-9878-EAF8021AE43D}" type="presParOf" srcId="{D1574962-D853-4B23-997B-7737D923E2B0}" destId="{B830D7E2-948C-4C91-AEBD-64E2A51469F6}" srcOrd="0" destOrd="0" presId="urn:microsoft.com/office/officeart/2005/8/layout/hierarchy2"/>
    <dgm:cxn modelId="{A3B092BA-BF5D-4E82-9F39-A9DFB224532A}" type="presParOf" srcId="{62EB721F-0E32-44EF-AC02-AF67DADDF8FA}" destId="{6B5B0F76-8B2F-46EB-97E0-72F0C59E2F9F}" srcOrd="1" destOrd="0" presId="urn:microsoft.com/office/officeart/2005/8/layout/hierarchy2"/>
    <dgm:cxn modelId="{A6FC680D-A9AF-4A67-BE04-B27955E62510}" type="presParOf" srcId="{6B5B0F76-8B2F-46EB-97E0-72F0C59E2F9F}" destId="{27CE9483-EB08-41D0-BE0B-404BBE3B9941}" srcOrd="0" destOrd="0" presId="urn:microsoft.com/office/officeart/2005/8/layout/hierarchy2"/>
    <dgm:cxn modelId="{0A0D4994-FA30-44D1-98B2-763040E6EA6C}" type="presParOf" srcId="{6B5B0F76-8B2F-46EB-97E0-72F0C59E2F9F}" destId="{9D0A0835-8396-4DA5-9DAF-1793BCAB1059}" srcOrd="1" destOrd="0" presId="urn:microsoft.com/office/officeart/2005/8/layout/hierarchy2"/>
    <dgm:cxn modelId="{BB6DD209-BC39-4133-8685-AE3159F38D69}" type="presParOf" srcId="{62EB721F-0E32-44EF-AC02-AF67DADDF8FA}" destId="{1C974B37-CC86-4540-A147-9B8F4DF7B588}" srcOrd="2" destOrd="0" presId="urn:microsoft.com/office/officeart/2005/8/layout/hierarchy2"/>
    <dgm:cxn modelId="{F71E2285-6E64-433C-BFCF-D32538B94A79}" type="presParOf" srcId="{1C974B37-CC86-4540-A147-9B8F4DF7B588}" destId="{CCC03EBD-D3AA-489F-9526-1EA5E1451AAD}" srcOrd="0" destOrd="0" presId="urn:microsoft.com/office/officeart/2005/8/layout/hierarchy2"/>
    <dgm:cxn modelId="{3CBFC456-731E-4F01-97D1-D3E41437A316}" type="presParOf" srcId="{62EB721F-0E32-44EF-AC02-AF67DADDF8FA}" destId="{54EAE005-4EAB-4CE0-91F9-9869BAE7B983}" srcOrd="3" destOrd="0" presId="urn:microsoft.com/office/officeart/2005/8/layout/hierarchy2"/>
    <dgm:cxn modelId="{E0AEAB8F-6529-469A-8B1E-FCADAD037C35}" type="presParOf" srcId="{54EAE005-4EAB-4CE0-91F9-9869BAE7B983}" destId="{137965E6-C43B-4639-8356-D1D12CCED2EA}" srcOrd="0" destOrd="0" presId="urn:microsoft.com/office/officeart/2005/8/layout/hierarchy2"/>
    <dgm:cxn modelId="{68C0BCBE-2F79-4526-A717-C346A71A30BB}" type="presParOf" srcId="{54EAE005-4EAB-4CE0-91F9-9869BAE7B983}" destId="{D13A8ABA-7A51-4D23-AE67-4CCCF7826FE4}" srcOrd="1" destOrd="0" presId="urn:microsoft.com/office/officeart/2005/8/layout/hierarchy2"/>
    <dgm:cxn modelId="{F3A44794-CB80-48A2-B57B-8D0D4CF8ACC1}" type="presParOf" srcId="{62EB721F-0E32-44EF-AC02-AF67DADDF8FA}" destId="{947F8942-618D-4622-ABE2-D2AE93320859}" srcOrd="4" destOrd="0" presId="urn:microsoft.com/office/officeart/2005/8/layout/hierarchy2"/>
    <dgm:cxn modelId="{3B827C02-A13A-410B-BF6D-24FDCCE8617E}" type="presParOf" srcId="{947F8942-618D-4622-ABE2-D2AE93320859}" destId="{9C5C52C2-E858-4FF4-87C2-5983625EFEB6}" srcOrd="0" destOrd="0" presId="urn:microsoft.com/office/officeart/2005/8/layout/hierarchy2"/>
    <dgm:cxn modelId="{0A771876-DB72-4DF6-8722-DACB39F0849D}" type="presParOf" srcId="{62EB721F-0E32-44EF-AC02-AF67DADDF8FA}" destId="{55DBDE9D-5358-4222-A8E5-638D0714BFF0}" srcOrd="5" destOrd="0" presId="urn:microsoft.com/office/officeart/2005/8/layout/hierarchy2"/>
    <dgm:cxn modelId="{95C4FBAB-CD7C-42F3-828E-945A8CFCFAB5}" type="presParOf" srcId="{55DBDE9D-5358-4222-A8E5-638D0714BFF0}" destId="{924370CC-0E17-41D5-AE9C-CBAEF9DB1134}" srcOrd="0" destOrd="0" presId="urn:microsoft.com/office/officeart/2005/8/layout/hierarchy2"/>
    <dgm:cxn modelId="{9963D0EF-87D3-4FB4-B893-75BCC94B3649}" type="presParOf" srcId="{55DBDE9D-5358-4222-A8E5-638D0714BFF0}" destId="{8FB7AAA3-9F4C-402B-BB2A-804DA99451E5}" srcOrd="1" destOrd="0" presId="urn:microsoft.com/office/officeart/2005/8/layout/hierarchy2"/>
    <dgm:cxn modelId="{80ADE456-2967-410D-BA30-F55DB6D0737E}" type="presParOf" srcId="{62EB721F-0E32-44EF-AC02-AF67DADDF8FA}" destId="{D6758DE6-7FB0-45D4-986C-1A9E28B40C55}" srcOrd="6" destOrd="0" presId="urn:microsoft.com/office/officeart/2005/8/layout/hierarchy2"/>
    <dgm:cxn modelId="{1725396C-5647-408D-A6B9-F3FBC913D279}" type="presParOf" srcId="{D6758DE6-7FB0-45D4-986C-1A9E28B40C55}" destId="{EEC79283-BF13-4349-81E9-27560139B847}" srcOrd="0" destOrd="0" presId="urn:microsoft.com/office/officeart/2005/8/layout/hierarchy2"/>
    <dgm:cxn modelId="{3B290145-566A-416E-8DA0-BCE4FDE3FBE7}" type="presParOf" srcId="{62EB721F-0E32-44EF-AC02-AF67DADDF8FA}" destId="{36BBE0B5-64E4-46F1-896A-D0140BFAB6E2}" srcOrd="7" destOrd="0" presId="urn:microsoft.com/office/officeart/2005/8/layout/hierarchy2"/>
    <dgm:cxn modelId="{465BAE76-2217-4997-B46D-D587E20668BC}" type="presParOf" srcId="{36BBE0B5-64E4-46F1-896A-D0140BFAB6E2}" destId="{AFCB336C-933B-4753-921A-70C960B32D07}" srcOrd="0" destOrd="0" presId="urn:microsoft.com/office/officeart/2005/8/layout/hierarchy2"/>
    <dgm:cxn modelId="{1772198D-7F38-4F38-81CC-3DAB7DB0DC0B}" type="presParOf" srcId="{36BBE0B5-64E4-46F1-896A-D0140BFAB6E2}" destId="{E5221461-82ED-4B5B-87BB-0F8360001A3D}" srcOrd="1" destOrd="0" presId="urn:microsoft.com/office/officeart/2005/8/layout/hierarchy2"/>
    <dgm:cxn modelId="{33043589-48BB-4A01-971A-1D8ECCCC70A4}" type="presParOf" srcId="{62EB721F-0E32-44EF-AC02-AF67DADDF8FA}" destId="{36E7C37C-2060-436C-A674-54B623D125FF}" srcOrd="8" destOrd="0" presId="urn:microsoft.com/office/officeart/2005/8/layout/hierarchy2"/>
    <dgm:cxn modelId="{39FF41CA-0B1B-4514-9708-79C2342A5BD2}" type="presParOf" srcId="{36E7C37C-2060-436C-A674-54B623D125FF}" destId="{E74B824A-5AC1-4611-8973-0209190646E7}" srcOrd="0" destOrd="0" presId="urn:microsoft.com/office/officeart/2005/8/layout/hierarchy2"/>
    <dgm:cxn modelId="{DE9FB87E-57DA-4763-9F46-ABB23CEE66E2}" type="presParOf" srcId="{62EB721F-0E32-44EF-AC02-AF67DADDF8FA}" destId="{E8BF8E5E-902D-4F5D-855F-A031CBA2BDF8}" srcOrd="9" destOrd="0" presId="urn:microsoft.com/office/officeart/2005/8/layout/hierarchy2"/>
    <dgm:cxn modelId="{AE9397D6-6306-4FD3-A768-5A100F96D0B9}" type="presParOf" srcId="{E8BF8E5E-902D-4F5D-855F-A031CBA2BDF8}" destId="{25930EE7-3956-461F-A89C-4A4C64501456}" srcOrd="0" destOrd="0" presId="urn:microsoft.com/office/officeart/2005/8/layout/hierarchy2"/>
    <dgm:cxn modelId="{DDEAD58F-E70F-4965-BFB7-91B6A96C42AE}" type="presParOf" srcId="{E8BF8E5E-902D-4F5D-855F-A031CBA2BDF8}" destId="{9CCB1384-1C1F-4C1E-BCBD-9B04DAEB999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228C30-E1B6-4749-B854-18B514434092}" type="doc">
      <dgm:prSet loTypeId="urn:microsoft.com/office/officeart/2005/8/layout/equation1" loCatId="process" qsTypeId="urn:microsoft.com/office/officeart/2005/8/quickstyle/simple5" qsCatId="simple" csTypeId="urn:microsoft.com/office/officeart/2005/8/colors/colorful5" csCatId="colorful" phldr="1"/>
      <dgm:spPr/>
    </dgm:pt>
    <dgm:pt modelId="{9AFA766D-D0B7-4D8E-BC2F-A26BA019E1DC}">
      <dgm:prSet phldrT="[Text]"/>
      <dgm:spPr/>
      <dgm:t>
        <a:bodyPr/>
        <a:lstStyle/>
        <a:p>
          <a:r>
            <a:rPr lang="id-ID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UTS (25%)</a:t>
          </a:r>
        </a:p>
      </dgm:t>
    </dgm:pt>
    <dgm:pt modelId="{ACE58D88-6D43-4944-9103-12BC8572029E}" type="parTrans" cxnId="{2DE8190A-1385-4312-8E73-965A52DAD843}">
      <dgm:prSet/>
      <dgm:spPr/>
      <dgm:t>
        <a:bodyPr/>
        <a:lstStyle/>
        <a:p>
          <a:endParaRPr lang="id-ID"/>
        </a:p>
      </dgm:t>
    </dgm:pt>
    <dgm:pt modelId="{49824F9E-A5EE-47C5-936C-5ED5E800DC31}" type="sibTrans" cxnId="{2DE8190A-1385-4312-8E73-965A52DAD843}">
      <dgm:prSet/>
      <dgm:spPr/>
      <dgm:t>
        <a:bodyPr/>
        <a:lstStyle/>
        <a:p>
          <a:endParaRPr lang="id-ID"/>
        </a:p>
      </dgm:t>
    </dgm:pt>
    <dgm:pt modelId="{1C6E4202-9393-4E66-8E6F-0194906A7DDA}">
      <dgm:prSet phldrT="[Text]"/>
      <dgm:spPr/>
      <dgm:t>
        <a:bodyPr/>
        <a:lstStyle/>
        <a:p>
          <a:r>
            <a:rPr lang="id-ID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UAS (25%)</a:t>
          </a:r>
        </a:p>
      </dgm:t>
    </dgm:pt>
    <dgm:pt modelId="{FA6ECE9F-91DB-4CC2-826F-D9FC3A76209D}" type="parTrans" cxnId="{625BEA2B-7CC7-46D3-A1E9-5FA8B0EE7F46}">
      <dgm:prSet/>
      <dgm:spPr/>
      <dgm:t>
        <a:bodyPr/>
        <a:lstStyle/>
        <a:p>
          <a:endParaRPr lang="id-ID"/>
        </a:p>
      </dgm:t>
    </dgm:pt>
    <dgm:pt modelId="{2730B887-A501-4978-8017-F1E142A3F963}" type="sibTrans" cxnId="{625BEA2B-7CC7-46D3-A1E9-5FA8B0EE7F46}">
      <dgm:prSet/>
      <dgm:spPr/>
      <dgm:t>
        <a:bodyPr/>
        <a:lstStyle/>
        <a:p>
          <a:endParaRPr lang="id-ID"/>
        </a:p>
      </dgm:t>
    </dgm:pt>
    <dgm:pt modelId="{866DDA0B-5B9C-43BA-BA31-7BEB014BA6F6}">
      <dgm:prSet phldrT="[Text]"/>
      <dgm:spPr>
        <a:solidFill>
          <a:srgbClr val="C00000"/>
        </a:solidFill>
      </dgm:spPr>
      <dgm:t>
        <a:bodyPr/>
        <a:lstStyle/>
        <a:p>
          <a:r>
            <a:rPr lang="id-ID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Nilai Akhir</a:t>
          </a:r>
          <a:endParaRPr lang="id-ID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17A6EF-90C6-4E90-8AB2-58075A2CECCD}" type="parTrans" cxnId="{2E1D9985-B929-41EF-A906-E8BC3321BD57}">
      <dgm:prSet/>
      <dgm:spPr/>
      <dgm:t>
        <a:bodyPr/>
        <a:lstStyle/>
        <a:p>
          <a:endParaRPr lang="id-ID"/>
        </a:p>
      </dgm:t>
    </dgm:pt>
    <dgm:pt modelId="{C07991F8-D52B-4ACB-8BA5-B4A3E3EE3574}" type="sibTrans" cxnId="{2E1D9985-B929-41EF-A906-E8BC3321BD57}">
      <dgm:prSet/>
      <dgm:spPr/>
      <dgm:t>
        <a:bodyPr/>
        <a:lstStyle/>
        <a:p>
          <a:endParaRPr lang="id-ID"/>
        </a:p>
      </dgm:t>
    </dgm:pt>
    <dgm:pt modelId="{2CFD663F-627A-447C-A340-3C4AB743CE12}">
      <dgm:prSet phldrT="[Text]"/>
      <dgm:spPr/>
      <dgm:t>
        <a:bodyPr/>
        <a:lstStyle/>
        <a:p>
          <a:r>
            <a:rPr lang="id-ID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Aktivitas (50%)</a:t>
          </a:r>
        </a:p>
      </dgm:t>
    </dgm:pt>
    <dgm:pt modelId="{643B56C2-BB7A-48B8-93ED-C421C2A73710}" type="parTrans" cxnId="{CC96ADE7-6EC9-4A64-AA05-EA7D36451D24}">
      <dgm:prSet/>
      <dgm:spPr/>
      <dgm:t>
        <a:bodyPr/>
        <a:lstStyle/>
        <a:p>
          <a:endParaRPr lang="id-ID"/>
        </a:p>
      </dgm:t>
    </dgm:pt>
    <dgm:pt modelId="{2E0DC1DF-B12F-48C4-B2EB-9EC900DD114B}" type="sibTrans" cxnId="{CC96ADE7-6EC9-4A64-AA05-EA7D36451D24}">
      <dgm:prSet/>
      <dgm:spPr/>
      <dgm:t>
        <a:bodyPr/>
        <a:lstStyle/>
        <a:p>
          <a:endParaRPr lang="id-ID"/>
        </a:p>
      </dgm:t>
    </dgm:pt>
    <dgm:pt modelId="{105D1007-0903-42D6-885E-5DFE95BADB2F}" type="pres">
      <dgm:prSet presAssocID="{6A228C30-E1B6-4749-B854-18B514434092}" presName="linearFlow" presStyleCnt="0">
        <dgm:presLayoutVars>
          <dgm:dir/>
          <dgm:resizeHandles val="exact"/>
        </dgm:presLayoutVars>
      </dgm:prSet>
      <dgm:spPr/>
    </dgm:pt>
    <dgm:pt modelId="{BCBF4A6D-9795-42E6-BD82-BC12631AAA07}" type="pres">
      <dgm:prSet presAssocID="{9AFA766D-D0B7-4D8E-BC2F-A26BA019E1DC}" presName="node" presStyleLbl="node1" presStyleIdx="0" presStyleCnt="4">
        <dgm:presLayoutVars>
          <dgm:bulletEnabled val="1"/>
        </dgm:presLayoutVars>
      </dgm:prSet>
      <dgm:spPr/>
    </dgm:pt>
    <dgm:pt modelId="{B49DCFCE-48D6-4A96-8514-9B3C31A32799}" type="pres">
      <dgm:prSet presAssocID="{49824F9E-A5EE-47C5-936C-5ED5E800DC31}" presName="spacerL" presStyleCnt="0"/>
      <dgm:spPr/>
    </dgm:pt>
    <dgm:pt modelId="{590FF730-53B9-4CF4-A4E0-042760F36EF6}" type="pres">
      <dgm:prSet presAssocID="{49824F9E-A5EE-47C5-936C-5ED5E800DC31}" presName="sibTrans" presStyleLbl="sibTrans2D1" presStyleIdx="0" presStyleCnt="3"/>
      <dgm:spPr/>
    </dgm:pt>
    <dgm:pt modelId="{59DF73FA-C3F3-43A8-B8FE-C5B3B0EA1802}" type="pres">
      <dgm:prSet presAssocID="{49824F9E-A5EE-47C5-936C-5ED5E800DC31}" presName="spacerR" presStyleCnt="0"/>
      <dgm:spPr/>
    </dgm:pt>
    <dgm:pt modelId="{7CCC5F47-C2DA-48E9-8B17-35DDC34FC37C}" type="pres">
      <dgm:prSet presAssocID="{1C6E4202-9393-4E66-8E6F-0194906A7DDA}" presName="node" presStyleLbl="node1" presStyleIdx="1" presStyleCnt="4">
        <dgm:presLayoutVars>
          <dgm:bulletEnabled val="1"/>
        </dgm:presLayoutVars>
      </dgm:prSet>
      <dgm:spPr/>
    </dgm:pt>
    <dgm:pt modelId="{F7612705-9159-471F-9100-17C02470D458}" type="pres">
      <dgm:prSet presAssocID="{2730B887-A501-4978-8017-F1E142A3F963}" presName="spacerL" presStyleCnt="0"/>
      <dgm:spPr/>
    </dgm:pt>
    <dgm:pt modelId="{1151376B-7A8D-4D70-AD6A-674314C607BF}" type="pres">
      <dgm:prSet presAssocID="{2730B887-A501-4978-8017-F1E142A3F963}" presName="sibTrans" presStyleLbl="sibTrans2D1" presStyleIdx="1" presStyleCnt="3"/>
      <dgm:spPr/>
    </dgm:pt>
    <dgm:pt modelId="{0DB12B0C-8067-438C-B769-17CBFC7852D2}" type="pres">
      <dgm:prSet presAssocID="{2730B887-A501-4978-8017-F1E142A3F963}" presName="spacerR" presStyleCnt="0"/>
      <dgm:spPr/>
    </dgm:pt>
    <dgm:pt modelId="{E1023725-65C5-4BF5-8118-9F15B02B7356}" type="pres">
      <dgm:prSet presAssocID="{2CFD663F-627A-447C-A340-3C4AB743CE12}" presName="node" presStyleLbl="node1" presStyleIdx="2" presStyleCnt="4">
        <dgm:presLayoutVars>
          <dgm:bulletEnabled val="1"/>
        </dgm:presLayoutVars>
      </dgm:prSet>
      <dgm:spPr/>
    </dgm:pt>
    <dgm:pt modelId="{9C78536C-C5B9-4DF8-B19A-02A6C836E244}" type="pres">
      <dgm:prSet presAssocID="{2E0DC1DF-B12F-48C4-B2EB-9EC900DD114B}" presName="spacerL" presStyleCnt="0"/>
      <dgm:spPr/>
    </dgm:pt>
    <dgm:pt modelId="{1D444ABA-D1EA-4870-88D6-5A516F607A27}" type="pres">
      <dgm:prSet presAssocID="{2E0DC1DF-B12F-48C4-B2EB-9EC900DD114B}" presName="sibTrans" presStyleLbl="sibTrans2D1" presStyleIdx="2" presStyleCnt="3"/>
      <dgm:spPr/>
    </dgm:pt>
    <dgm:pt modelId="{7B0A5A2E-0ABF-4CF0-BBD9-0F7AA3A72C3E}" type="pres">
      <dgm:prSet presAssocID="{2E0DC1DF-B12F-48C4-B2EB-9EC900DD114B}" presName="spacerR" presStyleCnt="0"/>
      <dgm:spPr/>
    </dgm:pt>
    <dgm:pt modelId="{D2A9A76E-ECF8-4F70-8394-48AB7E5CE58A}" type="pres">
      <dgm:prSet presAssocID="{866DDA0B-5B9C-43BA-BA31-7BEB014BA6F6}" presName="node" presStyleLbl="node1" presStyleIdx="3" presStyleCnt="4">
        <dgm:presLayoutVars>
          <dgm:bulletEnabled val="1"/>
        </dgm:presLayoutVars>
      </dgm:prSet>
      <dgm:spPr/>
    </dgm:pt>
  </dgm:ptLst>
  <dgm:cxnLst>
    <dgm:cxn modelId="{2DE8190A-1385-4312-8E73-965A52DAD843}" srcId="{6A228C30-E1B6-4749-B854-18B514434092}" destId="{9AFA766D-D0B7-4D8E-BC2F-A26BA019E1DC}" srcOrd="0" destOrd="0" parTransId="{ACE58D88-6D43-4944-9103-12BC8572029E}" sibTransId="{49824F9E-A5EE-47C5-936C-5ED5E800DC31}"/>
    <dgm:cxn modelId="{2B230615-1DA0-4FA2-8961-53B245B619DD}" type="presOf" srcId="{2CFD663F-627A-447C-A340-3C4AB743CE12}" destId="{E1023725-65C5-4BF5-8118-9F15B02B7356}" srcOrd="0" destOrd="0" presId="urn:microsoft.com/office/officeart/2005/8/layout/equation1"/>
    <dgm:cxn modelId="{625BEA2B-7CC7-46D3-A1E9-5FA8B0EE7F46}" srcId="{6A228C30-E1B6-4749-B854-18B514434092}" destId="{1C6E4202-9393-4E66-8E6F-0194906A7DDA}" srcOrd="1" destOrd="0" parTransId="{FA6ECE9F-91DB-4CC2-826F-D9FC3A76209D}" sibTransId="{2730B887-A501-4978-8017-F1E142A3F963}"/>
    <dgm:cxn modelId="{A6225861-4F0D-45A1-9528-5023BBD96FE0}" type="presOf" srcId="{2E0DC1DF-B12F-48C4-B2EB-9EC900DD114B}" destId="{1D444ABA-D1EA-4870-88D6-5A516F607A27}" srcOrd="0" destOrd="0" presId="urn:microsoft.com/office/officeart/2005/8/layout/equation1"/>
    <dgm:cxn modelId="{30923E76-0DAE-4A0C-805A-9C95BB127770}" type="presOf" srcId="{2730B887-A501-4978-8017-F1E142A3F963}" destId="{1151376B-7A8D-4D70-AD6A-674314C607BF}" srcOrd="0" destOrd="0" presId="urn:microsoft.com/office/officeart/2005/8/layout/equation1"/>
    <dgm:cxn modelId="{2E1D9985-B929-41EF-A906-E8BC3321BD57}" srcId="{6A228C30-E1B6-4749-B854-18B514434092}" destId="{866DDA0B-5B9C-43BA-BA31-7BEB014BA6F6}" srcOrd="3" destOrd="0" parTransId="{E417A6EF-90C6-4E90-8AB2-58075A2CECCD}" sibTransId="{C07991F8-D52B-4ACB-8BA5-B4A3E3EE3574}"/>
    <dgm:cxn modelId="{7007159F-B250-44A2-AC28-E2BD33828518}" type="presOf" srcId="{866DDA0B-5B9C-43BA-BA31-7BEB014BA6F6}" destId="{D2A9A76E-ECF8-4F70-8394-48AB7E5CE58A}" srcOrd="0" destOrd="0" presId="urn:microsoft.com/office/officeart/2005/8/layout/equation1"/>
    <dgm:cxn modelId="{F23D81A0-2455-4C84-A479-E2171B3A6923}" type="presOf" srcId="{1C6E4202-9393-4E66-8E6F-0194906A7DDA}" destId="{7CCC5F47-C2DA-48E9-8B17-35DDC34FC37C}" srcOrd="0" destOrd="0" presId="urn:microsoft.com/office/officeart/2005/8/layout/equation1"/>
    <dgm:cxn modelId="{19DB3FBB-2C20-47E7-9770-E0962DA32BAE}" type="presOf" srcId="{49824F9E-A5EE-47C5-936C-5ED5E800DC31}" destId="{590FF730-53B9-4CF4-A4E0-042760F36EF6}" srcOrd="0" destOrd="0" presId="urn:microsoft.com/office/officeart/2005/8/layout/equation1"/>
    <dgm:cxn modelId="{CC96ADE7-6EC9-4A64-AA05-EA7D36451D24}" srcId="{6A228C30-E1B6-4749-B854-18B514434092}" destId="{2CFD663F-627A-447C-A340-3C4AB743CE12}" srcOrd="2" destOrd="0" parTransId="{643B56C2-BB7A-48B8-93ED-C421C2A73710}" sibTransId="{2E0DC1DF-B12F-48C4-B2EB-9EC900DD114B}"/>
    <dgm:cxn modelId="{FB94A2F1-6918-42D4-B6FE-9190F34BBDEF}" type="presOf" srcId="{6A228C30-E1B6-4749-B854-18B514434092}" destId="{105D1007-0903-42D6-885E-5DFE95BADB2F}" srcOrd="0" destOrd="0" presId="urn:microsoft.com/office/officeart/2005/8/layout/equation1"/>
    <dgm:cxn modelId="{3A00ECF5-2C65-4754-848C-D65FF74D0399}" type="presOf" srcId="{9AFA766D-D0B7-4D8E-BC2F-A26BA019E1DC}" destId="{BCBF4A6D-9795-42E6-BD82-BC12631AAA07}" srcOrd="0" destOrd="0" presId="urn:microsoft.com/office/officeart/2005/8/layout/equation1"/>
    <dgm:cxn modelId="{95F28374-E97C-4808-A51C-21FEE5E07E51}" type="presParOf" srcId="{105D1007-0903-42D6-885E-5DFE95BADB2F}" destId="{BCBF4A6D-9795-42E6-BD82-BC12631AAA07}" srcOrd="0" destOrd="0" presId="urn:microsoft.com/office/officeart/2005/8/layout/equation1"/>
    <dgm:cxn modelId="{A9C1D0E2-D1C1-458E-BEE1-BF81B56BFAB7}" type="presParOf" srcId="{105D1007-0903-42D6-885E-5DFE95BADB2F}" destId="{B49DCFCE-48D6-4A96-8514-9B3C31A32799}" srcOrd="1" destOrd="0" presId="urn:microsoft.com/office/officeart/2005/8/layout/equation1"/>
    <dgm:cxn modelId="{4D9D8936-C8E8-4C8B-847C-767D892239EB}" type="presParOf" srcId="{105D1007-0903-42D6-885E-5DFE95BADB2F}" destId="{590FF730-53B9-4CF4-A4E0-042760F36EF6}" srcOrd="2" destOrd="0" presId="urn:microsoft.com/office/officeart/2005/8/layout/equation1"/>
    <dgm:cxn modelId="{DE43DF1D-63CE-463D-9791-F2531E3C6ACD}" type="presParOf" srcId="{105D1007-0903-42D6-885E-5DFE95BADB2F}" destId="{59DF73FA-C3F3-43A8-B8FE-C5B3B0EA1802}" srcOrd="3" destOrd="0" presId="urn:microsoft.com/office/officeart/2005/8/layout/equation1"/>
    <dgm:cxn modelId="{C8CA671D-38D0-4FE1-954A-AA1694A224B3}" type="presParOf" srcId="{105D1007-0903-42D6-885E-5DFE95BADB2F}" destId="{7CCC5F47-C2DA-48E9-8B17-35DDC34FC37C}" srcOrd="4" destOrd="0" presId="urn:microsoft.com/office/officeart/2005/8/layout/equation1"/>
    <dgm:cxn modelId="{5AB02601-C761-406E-B507-BCF1768F0AA5}" type="presParOf" srcId="{105D1007-0903-42D6-885E-5DFE95BADB2F}" destId="{F7612705-9159-471F-9100-17C02470D458}" srcOrd="5" destOrd="0" presId="urn:microsoft.com/office/officeart/2005/8/layout/equation1"/>
    <dgm:cxn modelId="{5838FFE1-6A9A-44F9-B691-0B561D0D3784}" type="presParOf" srcId="{105D1007-0903-42D6-885E-5DFE95BADB2F}" destId="{1151376B-7A8D-4D70-AD6A-674314C607BF}" srcOrd="6" destOrd="0" presId="urn:microsoft.com/office/officeart/2005/8/layout/equation1"/>
    <dgm:cxn modelId="{57E5C546-16F7-4C1F-A385-27DD9FB2084A}" type="presParOf" srcId="{105D1007-0903-42D6-885E-5DFE95BADB2F}" destId="{0DB12B0C-8067-438C-B769-17CBFC7852D2}" srcOrd="7" destOrd="0" presId="urn:microsoft.com/office/officeart/2005/8/layout/equation1"/>
    <dgm:cxn modelId="{A9B6890A-45F3-47D6-B697-FEFBCF72E0A0}" type="presParOf" srcId="{105D1007-0903-42D6-885E-5DFE95BADB2F}" destId="{E1023725-65C5-4BF5-8118-9F15B02B7356}" srcOrd="8" destOrd="0" presId="urn:microsoft.com/office/officeart/2005/8/layout/equation1"/>
    <dgm:cxn modelId="{AFA5B00E-F70E-4699-AA36-5E503FA41161}" type="presParOf" srcId="{105D1007-0903-42D6-885E-5DFE95BADB2F}" destId="{9C78536C-C5B9-4DF8-B19A-02A6C836E244}" srcOrd="9" destOrd="0" presId="urn:microsoft.com/office/officeart/2005/8/layout/equation1"/>
    <dgm:cxn modelId="{2511A05F-53E8-4669-A5A7-D6BA16AEED21}" type="presParOf" srcId="{105D1007-0903-42D6-885E-5DFE95BADB2F}" destId="{1D444ABA-D1EA-4870-88D6-5A516F607A27}" srcOrd="10" destOrd="0" presId="urn:microsoft.com/office/officeart/2005/8/layout/equation1"/>
    <dgm:cxn modelId="{632AA948-8893-456B-9E33-1DAF54D845C8}" type="presParOf" srcId="{105D1007-0903-42D6-885E-5DFE95BADB2F}" destId="{7B0A5A2E-0ABF-4CF0-BBD9-0F7AA3A72C3E}" srcOrd="11" destOrd="0" presId="urn:microsoft.com/office/officeart/2005/8/layout/equation1"/>
    <dgm:cxn modelId="{A464B478-7A4F-46DD-BFBD-4BEB93F70CF3}" type="presParOf" srcId="{105D1007-0903-42D6-885E-5DFE95BADB2F}" destId="{D2A9A76E-ECF8-4F70-8394-48AB7E5CE58A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3300F05-F7DB-42D5-9444-441791922009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102DAD5-A11D-4CDF-B5BD-8710F8D19DC8}">
      <dgm:prSet/>
      <dgm:spPr/>
      <dgm:t>
        <a:bodyPr/>
        <a:lstStyle/>
        <a:p>
          <a:pPr rtl="0"/>
          <a:r>
            <a:rPr lang="en-US" b="1" dirty="0"/>
            <a:t>Input</a:t>
          </a:r>
          <a:endParaRPr lang="en-US" dirty="0"/>
        </a:p>
      </dgm:t>
    </dgm:pt>
    <dgm:pt modelId="{B47E01E0-B795-4461-B339-E99D3EE665FD}" type="parTrans" cxnId="{9FFAA683-8E12-4CF4-A0CE-DAE0A69EC54F}">
      <dgm:prSet/>
      <dgm:spPr/>
      <dgm:t>
        <a:bodyPr/>
        <a:lstStyle/>
        <a:p>
          <a:endParaRPr lang="en-US"/>
        </a:p>
      </dgm:t>
    </dgm:pt>
    <dgm:pt modelId="{9F3BE038-986B-4805-AD59-0567C91646C5}" type="sibTrans" cxnId="{9FFAA683-8E12-4CF4-A0CE-DAE0A69EC54F}">
      <dgm:prSet/>
      <dgm:spPr/>
      <dgm:t>
        <a:bodyPr/>
        <a:lstStyle/>
        <a:p>
          <a:endParaRPr lang="en-US"/>
        </a:p>
      </dgm:t>
    </dgm:pt>
    <dgm:pt modelId="{6FBB5AB8-8F1D-4B55-91AD-F8A6CC1B5664}">
      <dgm:prSet/>
      <dgm:spPr/>
      <dgm:t>
        <a:bodyPr/>
        <a:lstStyle/>
        <a:p>
          <a:pPr rtl="0"/>
          <a:r>
            <a:rPr lang="en-US" b="1" dirty="0"/>
            <a:t>Proses</a:t>
          </a:r>
          <a:endParaRPr lang="en-US" dirty="0"/>
        </a:p>
      </dgm:t>
    </dgm:pt>
    <dgm:pt modelId="{E38472F1-A7EE-41D7-8FD1-27928142BCD8}" type="parTrans" cxnId="{E82BE2FD-3791-4908-BD93-AF8D856CE37A}">
      <dgm:prSet/>
      <dgm:spPr/>
      <dgm:t>
        <a:bodyPr/>
        <a:lstStyle/>
        <a:p>
          <a:endParaRPr lang="en-US"/>
        </a:p>
      </dgm:t>
    </dgm:pt>
    <dgm:pt modelId="{81024472-C16B-4F97-AC75-D3CBDAC3792B}" type="sibTrans" cxnId="{E82BE2FD-3791-4908-BD93-AF8D856CE37A}">
      <dgm:prSet/>
      <dgm:spPr/>
      <dgm:t>
        <a:bodyPr/>
        <a:lstStyle/>
        <a:p>
          <a:endParaRPr lang="en-US"/>
        </a:p>
      </dgm:t>
    </dgm:pt>
    <dgm:pt modelId="{BEEEC812-B29D-4EC5-AFEF-753A40EF937D}">
      <dgm:prSet/>
      <dgm:spPr/>
      <dgm:t>
        <a:bodyPr/>
        <a:lstStyle/>
        <a:p>
          <a:pPr rtl="0"/>
          <a:r>
            <a:rPr lang="en-US" b="1" dirty="0"/>
            <a:t>Output</a:t>
          </a:r>
          <a:endParaRPr lang="en-US" dirty="0"/>
        </a:p>
      </dgm:t>
    </dgm:pt>
    <dgm:pt modelId="{3E820E7B-20A7-406E-9933-8A4AB4D9A94A}" type="parTrans" cxnId="{4DEEE120-DC46-43D5-898B-CC7CAA6B9608}">
      <dgm:prSet/>
      <dgm:spPr/>
      <dgm:t>
        <a:bodyPr/>
        <a:lstStyle/>
        <a:p>
          <a:endParaRPr lang="en-US"/>
        </a:p>
      </dgm:t>
    </dgm:pt>
    <dgm:pt modelId="{1B0B412F-040E-492E-A75A-5417D367D811}" type="sibTrans" cxnId="{4DEEE120-DC46-43D5-898B-CC7CAA6B9608}">
      <dgm:prSet/>
      <dgm:spPr/>
      <dgm:t>
        <a:bodyPr/>
        <a:lstStyle/>
        <a:p>
          <a:endParaRPr lang="en-US"/>
        </a:p>
      </dgm:t>
    </dgm:pt>
    <dgm:pt modelId="{1FF4EADF-FC39-4AE8-A25D-E05F9EC2C459}">
      <dgm:prSet/>
      <dgm:spPr/>
      <dgm:t>
        <a:bodyPr/>
        <a:lstStyle/>
        <a:p>
          <a:pPr rtl="0"/>
          <a:r>
            <a:rPr lang="en-US" dirty="0"/>
            <a:t>Data </a:t>
          </a:r>
          <a:r>
            <a:rPr lang="en-US" dirty="0" err="1"/>
            <a:t>transaksi</a:t>
          </a:r>
          <a:endParaRPr lang="en-US" dirty="0"/>
        </a:p>
      </dgm:t>
    </dgm:pt>
    <dgm:pt modelId="{91EA40C6-BDE3-45BE-8FF7-C7AFF47C595F}" type="parTrans" cxnId="{8E438C22-DEC3-474B-9273-2BB0B669CED6}">
      <dgm:prSet/>
      <dgm:spPr/>
      <dgm:t>
        <a:bodyPr/>
        <a:lstStyle/>
        <a:p>
          <a:endParaRPr lang="en-US"/>
        </a:p>
      </dgm:t>
    </dgm:pt>
    <dgm:pt modelId="{BEB0B77C-B503-453C-89D7-EE1870C72227}" type="sibTrans" cxnId="{8E438C22-DEC3-474B-9273-2BB0B669CED6}">
      <dgm:prSet/>
      <dgm:spPr/>
      <dgm:t>
        <a:bodyPr/>
        <a:lstStyle/>
        <a:p>
          <a:endParaRPr lang="en-US"/>
        </a:p>
      </dgm:t>
    </dgm:pt>
    <dgm:pt modelId="{288FBA90-EB34-47A1-920F-065ECCA2A0D6}">
      <dgm:prSet/>
      <dgm:spPr/>
      <dgm:t>
        <a:bodyPr/>
        <a:lstStyle/>
        <a:p>
          <a:pPr rtl="0"/>
          <a:r>
            <a:rPr lang="en-US" dirty="0" err="1"/>
            <a:t>Saldo</a:t>
          </a:r>
          <a:r>
            <a:rPr lang="en-US" dirty="0"/>
            <a:t> </a:t>
          </a:r>
          <a:r>
            <a:rPr lang="en-US" dirty="0" err="1"/>
            <a:t>awal</a:t>
          </a:r>
          <a:endParaRPr lang="en-US" dirty="0"/>
        </a:p>
      </dgm:t>
    </dgm:pt>
    <dgm:pt modelId="{5C51E8E9-453B-4FCF-AA74-18C10093662C}" type="parTrans" cxnId="{6177C880-D732-44B3-B041-6F496071E1EA}">
      <dgm:prSet/>
      <dgm:spPr/>
      <dgm:t>
        <a:bodyPr/>
        <a:lstStyle/>
        <a:p>
          <a:endParaRPr lang="en-US"/>
        </a:p>
      </dgm:t>
    </dgm:pt>
    <dgm:pt modelId="{B5B3D68C-A315-4BA8-A448-F7BE53C98A24}" type="sibTrans" cxnId="{6177C880-D732-44B3-B041-6F496071E1EA}">
      <dgm:prSet/>
      <dgm:spPr/>
      <dgm:t>
        <a:bodyPr/>
        <a:lstStyle/>
        <a:p>
          <a:endParaRPr lang="en-US"/>
        </a:p>
      </dgm:t>
    </dgm:pt>
    <dgm:pt modelId="{A676AF4A-D18A-44E9-AEBF-81CC4913B703}">
      <dgm:prSet/>
      <dgm:spPr/>
      <dgm:t>
        <a:bodyPr/>
        <a:lstStyle/>
        <a:p>
          <a:pPr rtl="0"/>
          <a:r>
            <a:rPr lang="en-US" dirty="0" err="1"/>
            <a:t>Penjurnalan</a:t>
          </a:r>
          <a:r>
            <a:rPr lang="en-US" dirty="0"/>
            <a:t>, posting, adjustment, closing </a:t>
          </a:r>
          <a:r>
            <a:rPr lang="en-US" dirty="0" err="1"/>
            <a:t>dan</a:t>
          </a:r>
          <a:r>
            <a:rPr lang="en-US" dirty="0"/>
            <a:t> </a:t>
          </a:r>
          <a:r>
            <a:rPr lang="en-US" dirty="0" err="1"/>
            <a:t>pengikhtisaran</a:t>
          </a:r>
          <a:endParaRPr lang="en-US" dirty="0"/>
        </a:p>
      </dgm:t>
    </dgm:pt>
    <dgm:pt modelId="{279057E1-7DF2-4CC4-9FFF-D93CBF05255C}" type="parTrans" cxnId="{9FDE9DF8-852D-4676-96BD-70AF15ED34AE}">
      <dgm:prSet/>
      <dgm:spPr/>
      <dgm:t>
        <a:bodyPr/>
        <a:lstStyle/>
        <a:p>
          <a:endParaRPr lang="en-US"/>
        </a:p>
      </dgm:t>
    </dgm:pt>
    <dgm:pt modelId="{ADDA4975-E27F-4E86-A154-45339411BAD3}" type="sibTrans" cxnId="{9FDE9DF8-852D-4676-96BD-70AF15ED34AE}">
      <dgm:prSet/>
      <dgm:spPr/>
      <dgm:t>
        <a:bodyPr/>
        <a:lstStyle/>
        <a:p>
          <a:endParaRPr lang="en-US"/>
        </a:p>
      </dgm:t>
    </dgm:pt>
    <dgm:pt modelId="{9DC37605-5D4E-4A5B-9249-7B7DCCDE5B4D}">
      <dgm:prSet/>
      <dgm:spPr/>
      <dgm:t>
        <a:bodyPr/>
        <a:lstStyle/>
        <a:p>
          <a:pPr rtl="0"/>
          <a:r>
            <a:rPr lang="en-US" dirty="0" err="1"/>
            <a:t>Neraca</a:t>
          </a:r>
          <a:endParaRPr lang="en-US" dirty="0"/>
        </a:p>
      </dgm:t>
    </dgm:pt>
    <dgm:pt modelId="{14432732-3744-49B3-9E2A-37391350ED36}" type="parTrans" cxnId="{B4A11709-8388-4CE6-B9FE-614E1F82E81F}">
      <dgm:prSet/>
      <dgm:spPr/>
      <dgm:t>
        <a:bodyPr/>
        <a:lstStyle/>
        <a:p>
          <a:endParaRPr lang="en-US"/>
        </a:p>
      </dgm:t>
    </dgm:pt>
    <dgm:pt modelId="{2A0A6A79-954C-4D03-B0BB-C5166B16FB15}" type="sibTrans" cxnId="{B4A11709-8388-4CE6-B9FE-614E1F82E81F}">
      <dgm:prSet/>
      <dgm:spPr/>
      <dgm:t>
        <a:bodyPr/>
        <a:lstStyle/>
        <a:p>
          <a:endParaRPr lang="en-US"/>
        </a:p>
      </dgm:t>
    </dgm:pt>
    <dgm:pt modelId="{45F2D6D4-5FF6-4688-9DA4-17386B6D36BB}">
      <dgm:prSet/>
      <dgm:spPr/>
      <dgm:t>
        <a:bodyPr/>
        <a:lstStyle/>
        <a:p>
          <a:pPr rtl="0"/>
          <a:r>
            <a:rPr lang="en-US" dirty="0"/>
            <a:t>Lap </a:t>
          </a:r>
          <a:r>
            <a:rPr lang="en-US" dirty="0" err="1"/>
            <a:t>Laba</a:t>
          </a:r>
          <a:r>
            <a:rPr lang="en-US" dirty="0"/>
            <a:t> </a:t>
          </a:r>
          <a:r>
            <a:rPr lang="en-US" dirty="0" err="1"/>
            <a:t>Rugi</a:t>
          </a:r>
          <a:endParaRPr lang="en-US" dirty="0"/>
        </a:p>
      </dgm:t>
    </dgm:pt>
    <dgm:pt modelId="{3EED9C32-EBB7-4B7C-8585-126E8D692B56}" type="parTrans" cxnId="{27351889-7665-4B5F-B1F4-CE1B707D4B33}">
      <dgm:prSet/>
      <dgm:spPr/>
      <dgm:t>
        <a:bodyPr/>
        <a:lstStyle/>
        <a:p>
          <a:endParaRPr lang="en-US"/>
        </a:p>
      </dgm:t>
    </dgm:pt>
    <dgm:pt modelId="{BF48971B-D064-428A-BCCB-9C7103A909E7}" type="sibTrans" cxnId="{27351889-7665-4B5F-B1F4-CE1B707D4B33}">
      <dgm:prSet/>
      <dgm:spPr/>
      <dgm:t>
        <a:bodyPr/>
        <a:lstStyle/>
        <a:p>
          <a:endParaRPr lang="en-US"/>
        </a:p>
      </dgm:t>
    </dgm:pt>
    <dgm:pt modelId="{EFFADBD6-A8C1-429D-98A5-0627628914DC}">
      <dgm:prSet/>
      <dgm:spPr/>
      <dgm:t>
        <a:bodyPr/>
        <a:lstStyle/>
        <a:p>
          <a:pPr rtl="0"/>
          <a:r>
            <a:rPr lang="en-US" dirty="0"/>
            <a:t>Lap </a:t>
          </a:r>
          <a:r>
            <a:rPr lang="en-US" dirty="0" err="1"/>
            <a:t>Arus</a:t>
          </a:r>
          <a:r>
            <a:rPr lang="en-US" dirty="0"/>
            <a:t> </a:t>
          </a:r>
          <a:r>
            <a:rPr lang="en-US" dirty="0" err="1"/>
            <a:t>Kas</a:t>
          </a:r>
          <a:r>
            <a:rPr lang="en-US" dirty="0"/>
            <a:t>, </a:t>
          </a:r>
          <a:r>
            <a:rPr lang="en-US" dirty="0" err="1"/>
            <a:t>dll</a:t>
          </a:r>
          <a:endParaRPr lang="en-US" dirty="0"/>
        </a:p>
      </dgm:t>
    </dgm:pt>
    <dgm:pt modelId="{9320269C-C960-4F58-A78A-75C0930B60C3}" type="parTrans" cxnId="{18F4D740-8D17-43B8-8869-3E8DA89286BB}">
      <dgm:prSet/>
      <dgm:spPr/>
      <dgm:t>
        <a:bodyPr/>
        <a:lstStyle/>
        <a:p>
          <a:endParaRPr lang="en-US"/>
        </a:p>
      </dgm:t>
    </dgm:pt>
    <dgm:pt modelId="{2EC76294-D473-4F46-8D12-2D25F454842D}" type="sibTrans" cxnId="{18F4D740-8D17-43B8-8869-3E8DA89286BB}">
      <dgm:prSet/>
      <dgm:spPr/>
      <dgm:t>
        <a:bodyPr/>
        <a:lstStyle/>
        <a:p>
          <a:endParaRPr lang="en-US"/>
        </a:p>
      </dgm:t>
    </dgm:pt>
    <dgm:pt modelId="{35516B0C-10F3-419D-84CA-35636844D74D}" type="pres">
      <dgm:prSet presAssocID="{B3300F05-F7DB-42D5-9444-44179192200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C5D9880-F630-43AA-8AE4-9C18D9EB6D1F}" type="pres">
      <dgm:prSet presAssocID="{BEEEC812-B29D-4EC5-AFEF-753A40EF937D}" presName="Accent3" presStyleCnt="0"/>
      <dgm:spPr/>
    </dgm:pt>
    <dgm:pt modelId="{D05B1970-896E-407E-99CB-15F9E48A86F9}" type="pres">
      <dgm:prSet presAssocID="{BEEEC812-B29D-4EC5-AFEF-753A40EF937D}" presName="Accent" presStyleLbl="node1" presStyleIdx="0" presStyleCnt="3"/>
      <dgm:spPr/>
    </dgm:pt>
    <dgm:pt modelId="{47582772-A490-4C8F-963F-17EA8531D89A}" type="pres">
      <dgm:prSet presAssocID="{BEEEC812-B29D-4EC5-AFEF-753A40EF937D}" presName="ParentBackground3" presStyleCnt="0"/>
      <dgm:spPr/>
    </dgm:pt>
    <dgm:pt modelId="{0030EF55-9488-426E-B666-80A48F32B70D}" type="pres">
      <dgm:prSet presAssocID="{BEEEC812-B29D-4EC5-AFEF-753A40EF937D}" presName="ParentBackground" presStyleLbl="fgAcc1" presStyleIdx="0" presStyleCnt="3"/>
      <dgm:spPr/>
    </dgm:pt>
    <dgm:pt modelId="{A34050A9-3021-4122-9BEE-5E69781D9E52}" type="pres">
      <dgm:prSet presAssocID="{BEEEC812-B29D-4EC5-AFEF-753A40EF937D}" presName="Child3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D72C0F1-B475-481F-93D8-8174D64B340E}" type="pres">
      <dgm:prSet presAssocID="{BEEEC812-B29D-4EC5-AFEF-753A40EF937D}" presName="Parent3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32F0344A-0937-41AF-B785-B1D1E253FF05}" type="pres">
      <dgm:prSet presAssocID="{6FBB5AB8-8F1D-4B55-91AD-F8A6CC1B5664}" presName="Accent2" presStyleCnt="0"/>
      <dgm:spPr/>
    </dgm:pt>
    <dgm:pt modelId="{37FD88B7-A366-4592-A5A4-84E0338CF01D}" type="pres">
      <dgm:prSet presAssocID="{6FBB5AB8-8F1D-4B55-91AD-F8A6CC1B5664}" presName="Accent" presStyleLbl="node1" presStyleIdx="1" presStyleCnt="3"/>
      <dgm:spPr/>
    </dgm:pt>
    <dgm:pt modelId="{9189ACF0-F24D-42C1-B87C-59026652C589}" type="pres">
      <dgm:prSet presAssocID="{6FBB5AB8-8F1D-4B55-91AD-F8A6CC1B5664}" presName="ParentBackground2" presStyleCnt="0"/>
      <dgm:spPr/>
    </dgm:pt>
    <dgm:pt modelId="{5A50CFF0-1FF4-4228-9182-E31652452677}" type="pres">
      <dgm:prSet presAssocID="{6FBB5AB8-8F1D-4B55-91AD-F8A6CC1B5664}" presName="ParentBackground" presStyleLbl="fgAcc1" presStyleIdx="1" presStyleCnt="3"/>
      <dgm:spPr/>
    </dgm:pt>
    <dgm:pt modelId="{73DC4405-4BEA-447D-8779-4F2F36C13E25}" type="pres">
      <dgm:prSet presAssocID="{6FBB5AB8-8F1D-4B55-91AD-F8A6CC1B5664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01C1658-5E62-4FAA-B307-51E74589BA19}" type="pres">
      <dgm:prSet presAssocID="{6FBB5AB8-8F1D-4B55-91AD-F8A6CC1B5664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8B0A466-29A7-4BF3-BF4D-059DBD35BA68}" type="pres">
      <dgm:prSet presAssocID="{6102DAD5-A11D-4CDF-B5BD-8710F8D19DC8}" presName="Accent1" presStyleCnt="0"/>
      <dgm:spPr/>
    </dgm:pt>
    <dgm:pt modelId="{9D1B22E4-424F-445B-A374-953111F0E530}" type="pres">
      <dgm:prSet presAssocID="{6102DAD5-A11D-4CDF-B5BD-8710F8D19DC8}" presName="Accent" presStyleLbl="node1" presStyleIdx="2" presStyleCnt="3"/>
      <dgm:spPr/>
    </dgm:pt>
    <dgm:pt modelId="{E617CF44-BB92-474F-A2EB-1005CEE821AB}" type="pres">
      <dgm:prSet presAssocID="{6102DAD5-A11D-4CDF-B5BD-8710F8D19DC8}" presName="ParentBackground1" presStyleCnt="0"/>
      <dgm:spPr/>
    </dgm:pt>
    <dgm:pt modelId="{AFE31D2B-8CE4-40A3-8ED4-909965C339BB}" type="pres">
      <dgm:prSet presAssocID="{6102DAD5-A11D-4CDF-B5BD-8710F8D19DC8}" presName="ParentBackground" presStyleLbl="fgAcc1" presStyleIdx="2" presStyleCnt="3"/>
      <dgm:spPr/>
    </dgm:pt>
    <dgm:pt modelId="{ABFDFDAA-AC77-4239-B8CB-65331276285E}" type="pres">
      <dgm:prSet presAssocID="{6102DAD5-A11D-4CDF-B5BD-8710F8D19DC8}" presName="Child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6B0FC43C-AC57-41BF-ACB9-F0826C378BD6}" type="pres">
      <dgm:prSet presAssocID="{6102DAD5-A11D-4CDF-B5BD-8710F8D19DC8}" presName="Parent1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4A11709-8388-4CE6-B9FE-614E1F82E81F}" srcId="{BEEEC812-B29D-4EC5-AFEF-753A40EF937D}" destId="{9DC37605-5D4E-4A5B-9249-7B7DCCDE5B4D}" srcOrd="0" destOrd="0" parTransId="{14432732-3744-49B3-9E2A-37391350ED36}" sibTransId="{2A0A6A79-954C-4D03-B0BB-C5166B16FB15}"/>
    <dgm:cxn modelId="{B1CDDD0D-8CFD-4EDB-A6AD-91E387196210}" type="presOf" srcId="{6102DAD5-A11D-4CDF-B5BD-8710F8D19DC8}" destId="{6B0FC43C-AC57-41BF-ACB9-F0826C378BD6}" srcOrd="1" destOrd="0" presId="urn:microsoft.com/office/officeart/2011/layout/CircleProcess"/>
    <dgm:cxn modelId="{4DEEE120-DC46-43D5-898B-CC7CAA6B9608}" srcId="{B3300F05-F7DB-42D5-9444-441791922009}" destId="{BEEEC812-B29D-4EC5-AFEF-753A40EF937D}" srcOrd="2" destOrd="0" parTransId="{3E820E7B-20A7-406E-9933-8A4AB4D9A94A}" sibTransId="{1B0B412F-040E-492E-A75A-5417D367D811}"/>
    <dgm:cxn modelId="{8E438C22-DEC3-474B-9273-2BB0B669CED6}" srcId="{6102DAD5-A11D-4CDF-B5BD-8710F8D19DC8}" destId="{1FF4EADF-FC39-4AE8-A25D-E05F9EC2C459}" srcOrd="1" destOrd="0" parTransId="{91EA40C6-BDE3-45BE-8FF7-C7AFF47C595F}" sibTransId="{BEB0B77C-B503-453C-89D7-EE1870C72227}"/>
    <dgm:cxn modelId="{83955728-200B-4DF6-958A-D44D8C90083B}" type="presOf" srcId="{6FBB5AB8-8F1D-4B55-91AD-F8A6CC1B5664}" destId="{601C1658-5E62-4FAA-B307-51E74589BA19}" srcOrd="1" destOrd="0" presId="urn:microsoft.com/office/officeart/2011/layout/CircleProcess"/>
    <dgm:cxn modelId="{74F0332B-870B-48BA-8F2B-04ABBFEBA8E3}" type="presOf" srcId="{45F2D6D4-5FF6-4688-9DA4-17386B6D36BB}" destId="{A34050A9-3021-4122-9BEE-5E69781D9E52}" srcOrd="0" destOrd="1" presId="urn:microsoft.com/office/officeart/2011/layout/CircleProcess"/>
    <dgm:cxn modelId="{D9B0812E-3B17-4700-BA9B-BDB221815298}" type="presOf" srcId="{BEEEC812-B29D-4EC5-AFEF-753A40EF937D}" destId="{0030EF55-9488-426E-B666-80A48F32B70D}" srcOrd="0" destOrd="0" presId="urn:microsoft.com/office/officeart/2011/layout/CircleProcess"/>
    <dgm:cxn modelId="{F331B333-3D7C-4899-ACF7-E9F4BD87A2BA}" type="presOf" srcId="{EFFADBD6-A8C1-429D-98A5-0627628914DC}" destId="{A34050A9-3021-4122-9BEE-5E69781D9E52}" srcOrd="0" destOrd="2" presId="urn:microsoft.com/office/officeart/2011/layout/CircleProcess"/>
    <dgm:cxn modelId="{3478B83E-D345-471C-A2AC-E71304CD9A50}" type="presOf" srcId="{BEEEC812-B29D-4EC5-AFEF-753A40EF937D}" destId="{0D72C0F1-B475-481F-93D8-8174D64B340E}" srcOrd="1" destOrd="0" presId="urn:microsoft.com/office/officeart/2011/layout/CircleProcess"/>
    <dgm:cxn modelId="{18F4D740-8D17-43B8-8869-3E8DA89286BB}" srcId="{BEEEC812-B29D-4EC5-AFEF-753A40EF937D}" destId="{EFFADBD6-A8C1-429D-98A5-0627628914DC}" srcOrd="2" destOrd="0" parTransId="{9320269C-C960-4F58-A78A-75C0930B60C3}" sibTransId="{2EC76294-D473-4F46-8D12-2D25F454842D}"/>
    <dgm:cxn modelId="{FC0F2B5B-DD67-43C3-843A-2407C9417360}" type="presOf" srcId="{9DC37605-5D4E-4A5B-9249-7B7DCCDE5B4D}" destId="{A34050A9-3021-4122-9BEE-5E69781D9E52}" srcOrd="0" destOrd="0" presId="urn:microsoft.com/office/officeart/2011/layout/CircleProcess"/>
    <dgm:cxn modelId="{B61A5755-9D4B-4C6C-BB1B-AF701C5BA515}" type="presOf" srcId="{B3300F05-F7DB-42D5-9444-441791922009}" destId="{35516B0C-10F3-419D-84CA-35636844D74D}" srcOrd="0" destOrd="0" presId="urn:microsoft.com/office/officeart/2011/layout/CircleProcess"/>
    <dgm:cxn modelId="{DFDAB178-B263-47D2-8D2B-B0235C41829A}" type="presOf" srcId="{A676AF4A-D18A-44E9-AEBF-81CC4913B703}" destId="{73DC4405-4BEA-447D-8779-4F2F36C13E25}" srcOrd="0" destOrd="0" presId="urn:microsoft.com/office/officeart/2011/layout/CircleProcess"/>
    <dgm:cxn modelId="{6177C880-D732-44B3-B041-6F496071E1EA}" srcId="{6102DAD5-A11D-4CDF-B5BD-8710F8D19DC8}" destId="{288FBA90-EB34-47A1-920F-065ECCA2A0D6}" srcOrd="0" destOrd="0" parTransId="{5C51E8E9-453B-4FCF-AA74-18C10093662C}" sibTransId="{B5B3D68C-A315-4BA8-A448-F7BE53C98A24}"/>
    <dgm:cxn modelId="{9FFAA683-8E12-4CF4-A0CE-DAE0A69EC54F}" srcId="{B3300F05-F7DB-42D5-9444-441791922009}" destId="{6102DAD5-A11D-4CDF-B5BD-8710F8D19DC8}" srcOrd="0" destOrd="0" parTransId="{B47E01E0-B795-4461-B339-E99D3EE665FD}" sibTransId="{9F3BE038-986B-4805-AD59-0567C91646C5}"/>
    <dgm:cxn modelId="{27351889-7665-4B5F-B1F4-CE1B707D4B33}" srcId="{BEEEC812-B29D-4EC5-AFEF-753A40EF937D}" destId="{45F2D6D4-5FF6-4688-9DA4-17386B6D36BB}" srcOrd="1" destOrd="0" parTransId="{3EED9C32-EBB7-4B7C-8585-126E8D692B56}" sibTransId="{BF48971B-D064-428A-BCCB-9C7103A909E7}"/>
    <dgm:cxn modelId="{0010729B-8C31-4137-B092-96F918CD2C68}" type="presOf" srcId="{1FF4EADF-FC39-4AE8-A25D-E05F9EC2C459}" destId="{ABFDFDAA-AC77-4239-B8CB-65331276285E}" srcOrd="0" destOrd="1" presId="urn:microsoft.com/office/officeart/2011/layout/CircleProcess"/>
    <dgm:cxn modelId="{DB647F9F-1F48-49B8-9D13-0FE984CC9633}" type="presOf" srcId="{6102DAD5-A11D-4CDF-B5BD-8710F8D19DC8}" destId="{AFE31D2B-8CE4-40A3-8ED4-909965C339BB}" srcOrd="0" destOrd="0" presId="urn:microsoft.com/office/officeart/2011/layout/CircleProcess"/>
    <dgm:cxn modelId="{CDD4EBBE-33EB-42A7-B970-6DFC4E09515C}" type="presOf" srcId="{288FBA90-EB34-47A1-920F-065ECCA2A0D6}" destId="{ABFDFDAA-AC77-4239-B8CB-65331276285E}" srcOrd="0" destOrd="0" presId="urn:microsoft.com/office/officeart/2011/layout/CircleProcess"/>
    <dgm:cxn modelId="{06CA0DD1-683B-42DD-89FF-78CE04029689}" type="presOf" srcId="{6FBB5AB8-8F1D-4B55-91AD-F8A6CC1B5664}" destId="{5A50CFF0-1FF4-4228-9182-E31652452677}" srcOrd="0" destOrd="0" presId="urn:microsoft.com/office/officeart/2011/layout/CircleProcess"/>
    <dgm:cxn modelId="{9FDE9DF8-852D-4676-96BD-70AF15ED34AE}" srcId="{6FBB5AB8-8F1D-4B55-91AD-F8A6CC1B5664}" destId="{A676AF4A-D18A-44E9-AEBF-81CC4913B703}" srcOrd="0" destOrd="0" parTransId="{279057E1-7DF2-4CC4-9FFF-D93CBF05255C}" sibTransId="{ADDA4975-E27F-4E86-A154-45339411BAD3}"/>
    <dgm:cxn modelId="{E82BE2FD-3791-4908-BD93-AF8D856CE37A}" srcId="{B3300F05-F7DB-42D5-9444-441791922009}" destId="{6FBB5AB8-8F1D-4B55-91AD-F8A6CC1B5664}" srcOrd="1" destOrd="0" parTransId="{E38472F1-A7EE-41D7-8FD1-27928142BCD8}" sibTransId="{81024472-C16B-4F97-AC75-D3CBDAC3792B}"/>
    <dgm:cxn modelId="{556F5D80-236E-4444-81E3-B76A14B49A6D}" type="presParOf" srcId="{35516B0C-10F3-419D-84CA-35636844D74D}" destId="{1C5D9880-F630-43AA-8AE4-9C18D9EB6D1F}" srcOrd="0" destOrd="0" presId="urn:microsoft.com/office/officeart/2011/layout/CircleProcess"/>
    <dgm:cxn modelId="{8B24C195-3711-4B93-AAF5-695940CC6A06}" type="presParOf" srcId="{1C5D9880-F630-43AA-8AE4-9C18D9EB6D1F}" destId="{D05B1970-896E-407E-99CB-15F9E48A86F9}" srcOrd="0" destOrd="0" presId="urn:microsoft.com/office/officeart/2011/layout/CircleProcess"/>
    <dgm:cxn modelId="{8D451061-A307-440A-BC6F-EA6C43DDBA04}" type="presParOf" srcId="{35516B0C-10F3-419D-84CA-35636844D74D}" destId="{47582772-A490-4C8F-963F-17EA8531D89A}" srcOrd="1" destOrd="0" presId="urn:microsoft.com/office/officeart/2011/layout/CircleProcess"/>
    <dgm:cxn modelId="{FA2AE18C-8219-4C6B-B7D9-DA7B536C432E}" type="presParOf" srcId="{47582772-A490-4C8F-963F-17EA8531D89A}" destId="{0030EF55-9488-426E-B666-80A48F32B70D}" srcOrd="0" destOrd="0" presId="urn:microsoft.com/office/officeart/2011/layout/CircleProcess"/>
    <dgm:cxn modelId="{1FB06531-60D7-4602-98FE-496D690CEE41}" type="presParOf" srcId="{35516B0C-10F3-419D-84CA-35636844D74D}" destId="{A34050A9-3021-4122-9BEE-5E69781D9E52}" srcOrd="2" destOrd="0" presId="urn:microsoft.com/office/officeart/2011/layout/CircleProcess"/>
    <dgm:cxn modelId="{33001CD1-68E4-4166-ABF0-9575B7F52D8E}" type="presParOf" srcId="{35516B0C-10F3-419D-84CA-35636844D74D}" destId="{0D72C0F1-B475-481F-93D8-8174D64B340E}" srcOrd="3" destOrd="0" presId="urn:microsoft.com/office/officeart/2011/layout/CircleProcess"/>
    <dgm:cxn modelId="{EACC7087-BAE3-408C-8DE0-0E85256E9B39}" type="presParOf" srcId="{35516B0C-10F3-419D-84CA-35636844D74D}" destId="{32F0344A-0937-41AF-B785-B1D1E253FF05}" srcOrd="4" destOrd="0" presId="urn:microsoft.com/office/officeart/2011/layout/CircleProcess"/>
    <dgm:cxn modelId="{F4513CB5-BCF7-4A4B-84DC-E46F50569E43}" type="presParOf" srcId="{32F0344A-0937-41AF-B785-B1D1E253FF05}" destId="{37FD88B7-A366-4592-A5A4-84E0338CF01D}" srcOrd="0" destOrd="0" presId="urn:microsoft.com/office/officeart/2011/layout/CircleProcess"/>
    <dgm:cxn modelId="{E5BBD7A0-EF9C-47A7-9614-D58B3A188432}" type="presParOf" srcId="{35516B0C-10F3-419D-84CA-35636844D74D}" destId="{9189ACF0-F24D-42C1-B87C-59026652C589}" srcOrd="5" destOrd="0" presId="urn:microsoft.com/office/officeart/2011/layout/CircleProcess"/>
    <dgm:cxn modelId="{ABD465A3-5C41-421B-BA32-17AA02EC3712}" type="presParOf" srcId="{9189ACF0-F24D-42C1-B87C-59026652C589}" destId="{5A50CFF0-1FF4-4228-9182-E31652452677}" srcOrd="0" destOrd="0" presId="urn:microsoft.com/office/officeart/2011/layout/CircleProcess"/>
    <dgm:cxn modelId="{8DE551A9-0748-4A37-83A9-883C31226657}" type="presParOf" srcId="{35516B0C-10F3-419D-84CA-35636844D74D}" destId="{73DC4405-4BEA-447D-8779-4F2F36C13E25}" srcOrd="6" destOrd="0" presId="urn:microsoft.com/office/officeart/2011/layout/CircleProcess"/>
    <dgm:cxn modelId="{C6E900A5-02FB-4C62-9C9D-E5F2196B379C}" type="presParOf" srcId="{35516B0C-10F3-419D-84CA-35636844D74D}" destId="{601C1658-5E62-4FAA-B307-51E74589BA19}" srcOrd="7" destOrd="0" presId="urn:microsoft.com/office/officeart/2011/layout/CircleProcess"/>
    <dgm:cxn modelId="{C64FCDD9-6CDC-4871-9ED9-3BEF9345A9B3}" type="presParOf" srcId="{35516B0C-10F3-419D-84CA-35636844D74D}" destId="{C8B0A466-29A7-4BF3-BF4D-059DBD35BA68}" srcOrd="8" destOrd="0" presId="urn:microsoft.com/office/officeart/2011/layout/CircleProcess"/>
    <dgm:cxn modelId="{AD3D6D83-F59F-4E11-BFDA-A02543196ECC}" type="presParOf" srcId="{C8B0A466-29A7-4BF3-BF4D-059DBD35BA68}" destId="{9D1B22E4-424F-445B-A374-953111F0E530}" srcOrd="0" destOrd="0" presId="urn:microsoft.com/office/officeart/2011/layout/CircleProcess"/>
    <dgm:cxn modelId="{442D7460-9F86-464A-99E0-9700BA67407D}" type="presParOf" srcId="{35516B0C-10F3-419D-84CA-35636844D74D}" destId="{E617CF44-BB92-474F-A2EB-1005CEE821AB}" srcOrd="9" destOrd="0" presId="urn:microsoft.com/office/officeart/2011/layout/CircleProcess"/>
    <dgm:cxn modelId="{62E351DC-7F48-43EE-AD69-59B0FE4799F2}" type="presParOf" srcId="{E617CF44-BB92-474F-A2EB-1005CEE821AB}" destId="{AFE31D2B-8CE4-40A3-8ED4-909965C339BB}" srcOrd="0" destOrd="0" presId="urn:microsoft.com/office/officeart/2011/layout/CircleProcess"/>
    <dgm:cxn modelId="{32C9EF4B-3F49-4BC1-976B-2921A1F18553}" type="presParOf" srcId="{35516B0C-10F3-419D-84CA-35636844D74D}" destId="{ABFDFDAA-AC77-4239-B8CB-65331276285E}" srcOrd="10" destOrd="0" presId="urn:microsoft.com/office/officeart/2011/layout/CircleProcess"/>
    <dgm:cxn modelId="{D58922E5-E472-4068-8AE3-F8BB03EFE78B}" type="presParOf" srcId="{35516B0C-10F3-419D-84CA-35636844D74D}" destId="{6B0FC43C-AC57-41BF-ACB9-F0826C378BD6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3300F05-F7DB-42D5-9444-441791922009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102DAD5-A11D-4CDF-B5BD-8710F8D19DC8}">
      <dgm:prSet/>
      <dgm:spPr/>
      <dgm:t>
        <a:bodyPr/>
        <a:lstStyle/>
        <a:p>
          <a:pPr rtl="0"/>
          <a:r>
            <a:rPr lang="en-US" b="1" dirty="0"/>
            <a:t>Input</a:t>
          </a:r>
          <a:endParaRPr lang="en-US" dirty="0"/>
        </a:p>
      </dgm:t>
    </dgm:pt>
    <dgm:pt modelId="{B47E01E0-B795-4461-B339-E99D3EE665FD}" type="parTrans" cxnId="{9FFAA683-8E12-4CF4-A0CE-DAE0A69EC54F}">
      <dgm:prSet/>
      <dgm:spPr/>
      <dgm:t>
        <a:bodyPr/>
        <a:lstStyle/>
        <a:p>
          <a:endParaRPr lang="en-US"/>
        </a:p>
      </dgm:t>
    </dgm:pt>
    <dgm:pt modelId="{9F3BE038-986B-4805-AD59-0567C91646C5}" type="sibTrans" cxnId="{9FFAA683-8E12-4CF4-A0CE-DAE0A69EC54F}">
      <dgm:prSet/>
      <dgm:spPr/>
      <dgm:t>
        <a:bodyPr/>
        <a:lstStyle/>
        <a:p>
          <a:endParaRPr lang="en-US"/>
        </a:p>
      </dgm:t>
    </dgm:pt>
    <dgm:pt modelId="{6FBB5AB8-8F1D-4B55-91AD-F8A6CC1B5664}">
      <dgm:prSet/>
      <dgm:spPr/>
      <dgm:t>
        <a:bodyPr/>
        <a:lstStyle/>
        <a:p>
          <a:pPr rtl="0"/>
          <a:r>
            <a:rPr lang="en-US" b="1" dirty="0"/>
            <a:t>Proses</a:t>
          </a:r>
          <a:endParaRPr lang="en-US" dirty="0"/>
        </a:p>
      </dgm:t>
    </dgm:pt>
    <dgm:pt modelId="{E38472F1-A7EE-41D7-8FD1-27928142BCD8}" type="parTrans" cxnId="{E82BE2FD-3791-4908-BD93-AF8D856CE37A}">
      <dgm:prSet/>
      <dgm:spPr/>
      <dgm:t>
        <a:bodyPr/>
        <a:lstStyle/>
        <a:p>
          <a:endParaRPr lang="en-US"/>
        </a:p>
      </dgm:t>
    </dgm:pt>
    <dgm:pt modelId="{81024472-C16B-4F97-AC75-D3CBDAC3792B}" type="sibTrans" cxnId="{E82BE2FD-3791-4908-BD93-AF8D856CE37A}">
      <dgm:prSet/>
      <dgm:spPr/>
      <dgm:t>
        <a:bodyPr/>
        <a:lstStyle/>
        <a:p>
          <a:endParaRPr lang="en-US"/>
        </a:p>
      </dgm:t>
    </dgm:pt>
    <dgm:pt modelId="{BEEEC812-B29D-4EC5-AFEF-753A40EF937D}">
      <dgm:prSet/>
      <dgm:spPr/>
      <dgm:t>
        <a:bodyPr/>
        <a:lstStyle/>
        <a:p>
          <a:pPr rtl="0"/>
          <a:r>
            <a:rPr lang="en-US" b="1" dirty="0"/>
            <a:t>Output</a:t>
          </a:r>
          <a:endParaRPr lang="en-US" dirty="0"/>
        </a:p>
      </dgm:t>
    </dgm:pt>
    <dgm:pt modelId="{3E820E7B-20A7-406E-9933-8A4AB4D9A94A}" type="parTrans" cxnId="{4DEEE120-DC46-43D5-898B-CC7CAA6B9608}">
      <dgm:prSet/>
      <dgm:spPr/>
      <dgm:t>
        <a:bodyPr/>
        <a:lstStyle/>
        <a:p>
          <a:endParaRPr lang="en-US"/>
        </a:p>
      </dgm:t>
    </dgm:pt>
    <dgm:pt modelId="{1B0B412F-040E-492E-A75A-5417D367D811}" type="sibTrans" cxnId="{4DEEE120-DC46-43D5-898B-CC7CAA6B9608}">
      <dgm:prSet/>
      <dgm:spPr/>
      <dgm:t>
        <a:bodyPr/>
        <a:lstStyle/>
        <a:p>
          <a:endParaRPr lang="en-US"/>
        </a:p>
      </dgm:t>
    </dgm:pt>
    <dgm:pt modelId="{1FF4EADF-FC39-4AE8-A25D-E05F9EC2C459}">
      <dgm:prSet/>
      <dgm:spPr/>
      <dgm:t>
        <a:bodyPr/>
        <a:lstStyle/>
        <a:p>
          <a:pPr rtl="0"/>
          <a:r>
            <a:rPr lang="en-US" dirty="0"/>
            <a:t>Data </a:t>
          </a:r>
          <a:r>
            <a:rPr lang="en-US" dirty="0" err="1"/>
            <a:t>transaksi</a:t>
          </a:r>
          <a:endParaRPr lang="en-US" dirty="0"/>
        </a:p>
      </dgm:t>
    </dgm:pt>
    <dgm:pt modelId="{91EA40C6-BDE3-45BE-8FF7-C7AFF47C595F}" type="parTrans" cxnId="{8E438C22-DEC3-474B-9273-2BB0B669CED6}">
      <dgm:prSet/>
      <dgm:spPr/>
      <dgm:t>
        <a:bodyPr/>
        <a:lstStyle/>
        <a:p>
          <a:endParaRPr lang="en-US"/>
        </a:p>
      </dgm:t>
    </dgm:pt>
    <dgm:pt modelId="{BEB0B77C-B503-453C-89D7-EE1870C72227}" type="sibTrans" cxnId="{8E438C22-DEC3-474B-9273-2BB0B669CED6}">
      <dgm:prSet/>
      <dgm:spPr/>
      <dgm:t>
        <a:bodyPr/>
        <a:lstStyle/>
        <a:p>
          <a:endParaRPr lang="en-US"/>
        </a:p>
      </dgm:t>
    </dgm:pt>
    <dgm:pt modelId="{288FBA90-EB34-47A1-920F-065ECCA2A0D6}">
      <dgm:prSet/>
      <dgm:spPr/>
      <dgm:t>
        <a:bodyPr/>
        <a:lstStyle/>
        <a:p>
          <a:pPr rtl="0"/>
          <a:r>
            <a:rPr lang="en-US" dirty="0" err="1"/>
            <a:t>Saldo</a:t>
          </a:r>
          <a:r>
            <a:rPr lang="en-US" dirty="0"/>
            <a:t> </a:t>
          </a:r>
          <a:r>
            <a:rPr lang="en-US" dirty="0" err="1"/>
            <a:t>awal</a:t>
          </a:r>
          <a:endParaRPr lang="en-US" dirty="0"/>
        </a:p>
      </dgm:t>
    </dgm:pt>
    <dgm:pt modelId="{5C51E8E9-453B-4FCF-AA74-18C10093662C}" type="parTrans" cxnId="{6177C880-D732-44B3-B041-6F496071E1EA}">
      <dgm:prSet/>
      <dgm:spPr/>
      <dgm:t>
        <a:bodyPr/>
        <a:lstStyle/>
        <a:p>
          <a:endParaRPr lang="en-US"/>
        </a:p>
      </dgm:t>
    </dgm:pt>
    <dgm:pt modelId="{B5B3D68C-A315-4BA8-A448-F7BE53C98A24}" type="sibTrans" cxnId="{6177C880-D732-44B3-B041-6F496071E1EA}">
      <dgm:prSet/>
      <dgm:spPr/>
      <dgm:t>
        <a:bodyPr/>
        <a:lstStyle/>
        <a:p>
          <a:endParaRPr lang="en-US"/>
        </a:p>
      </dgm:t>
    </dgm:pt>
    <dgm:pt modelId="{A676AF4A-D18A-44E9-AEBF-81CC4913B703}">
      <dgm:prSet/>
      <dgm:spPr/>
      <dgm:t>
        <a:bodyPr/>
        <a:lstStyle/>
        <a:p>
          <a:pPr rtl="0"/>
          <a:r>
            <a:rPr lang="en-US" dirty="0" err="1"/>
            <a:t>Penjurnalan</a:t>
          </a:r>
          <a:r>
            <a:rPr lang="en-US" dirty="0"/>
            <a:t>, posting, adjustment, closing </a:t>
          </a:r>
          <a:r>
            <a:rPr lang="en-US" dirty="0" err="1"/>
            <a:t>dan</a:t>
          </a:r>
          <a:r>
            <a:rPr lang="en-US" dirty="0"/>
            <a:t> </a:t>
          </a:r>
          <a:r>
            <a:rPr lang="en-US" dirty="0" err="1"/>
            <a:t>pengikhtisaran</a:t>
          </a:r>
          <a:endParaRPr lang="en-US" dirty="0"/>
        </a:p>
      </dgm:t>
    </dgm:pt>
    <dgm:pt modelId="{279057E1-7DF2-4CC4-9FFF-D93CBF05255C}" type="parTrans" cxnId="{9FDE9DF8-852D-4676-96BD-70AF15ED34AE}">
      <dgm:prSet/>
      <dgm:spPr/>
      <dgm:t>
        <a:bodyPr/>
        <a:lstStyle/>
        <a:p>
          <a:endParaRPr lang="en-US"/>
        </a:p>
      </dgm:t>
    </dgm:pt>
    <dgm:pt modelId="{ADDA4975-E27F-4E86-A154-45339411BAD3}" type="sibTrans" cxnId="{9FDE9DF8-852D-4676-96BD-70AF15ED34AE}">
      <dgm:prSet/>
      <dgm:spPr/>
      <dgm:t>
        <a:bodyPr/>
        <a:lstStyle/>
        <a:p>
          <a:endParaRPr lang="en-US"/>
        </a:p>
      </dgm:t>
    </dgm:pt>
    <dgm:pt modelId="{9DC37605-5D4E-4A5B-9249-7B7DCCDE5B4D}">
      <dgm:prSet/>
      <dgm:spPr/>
      <dgm:t>
        <a:bodyPr/>
        <a:lstStyle/>
        <a:p>
          <a:pPr rtl="0"/>
          <a:r>
            <a:rPr lang="en-US" dirty="0" err="1"/>
            <a:t>Neraca</a:t>
          </a:r>
          <a:endParaRPr lang="en-US" dirty="0"/>
        </a:p>
      </dgm:t>
    </dgm:pt>
    <dgm:pt modelId="{14432732-3744-49B3-9E2A-37391350ED36}" type="parTrans" cxnId="{B4A11709-8388-4CE6-B9FE-614E1F82E81F}">
      <dgm:prSet/>
      <dgm:spPr/>
      <dgm:t>
        <a:bodyPr/>
        <a:lstStyle/>
        <a:p>
          <a:endParaRPr lang="en-US"/>
        </a:p>
      </dgm:t>
    </dgm:pt>
    <dgm:pt modelId="{2A0A6A79-954C-4D03-B0BB-C5166B16FB15}" type="sibTrans" cxnId="{B4A11709-8388-4CE6-B9FE-614E1F82E81F}">
      <dgm:prSet/>
      <dgm:spPr/>
      <dgm:t>
        <a:bodyPr/>
        <a:lstStyle/>
        <a:p>
          <a:endParaRPr lang="en-US"/>
        </a:p>
      </dgm:t>
    </dgm:pt>
    <dgm:pt modelId="{45F2D6D4-5FF6-4688-9DA4-17386B6D36BB}">
      <dgm:prSet/>
      <dgm:spPr/>
      <dgm:t>
        <a:bodyPr/>
        <a:lstStyle/>
        <a:p>
          <a:pPr rtl="0"/>
          <a:r>
            <a:rPr lang="en-US" dirty="0"/>
            <a:t>Lap </a:t>
          </a:r>
          <a:r>
            <a:rPr lang="en-US" dirty="0" err="1"/>
            <a:t>Laba</a:t>
          </a:r>
          <a:r>
            <a:rPr lang="en-US" dirty="0"/>
            <a:t> </a:t>
          </a:r>
          <a:r>
            <a:rPr lang="en-US" dirty="0" err="1"/>
            <a:t>Rugi</a:t>
          </a:r>
          <a:endParaRPr lang="en-US" dirty="0"/>
        </a:p>
      </dgm:t>
    </dgm:pt>
    <dgm:pt modelId="{3EED9C32-EBB7-4B7C-8585-126E8D692B56}" type="parTrans" cxnId="{27351889-7665-4B5F-B1F4-CE1B707D4B33}">
      <dgm:prSet/>
      <dgm:spPr/>
      <dgm:t>
        <a:bodyPr/>
        <a:lstStyle/>
        <a:p>
          <a:endParaRPr lang="en-US"/>
        </a:p>
      </dgm:t>
    </dgm:pt>
    <dgm:pt modelId="{BF48971B-D064-428A-BCCB-9C7103A909E7}" type="sibTrans" cxnId="{27351889-7665-4B5F-B1F4-CE1B707D4B33}">
      <dgm:prSet/>
      <dgm:spPr/>
      <dgm:t>
        <a:bodyPr/>
        <a:lstStyle/>
        <a:p>
          <a:endParaRPr lang="en-US"/>
        </a:p>
      </dgm:t>
    </dgm:pt>
    <dgm:pt modelId="{EFFADBD6-A8C1-429D-98A5-0627628914DC}">
      <dgm:prSet/>
      <dgm:spPr/>
      <dgm:t>
        <a:bodyPr/>
        <a:lstStyle/>
        <a:p>
          <a:pPr rtl="0"/>
          <a:r>
            <a:rPr lang="en-US" dirty="0"/>
            <a:t>Lap </a:t>
          </a:r>
          <a:r>
            <a:rPr lang="en-US" dirty="0" err="1"/>
            <a:t>Arus</a:t>
          </a:r>
          <a:r>
            <a:rPr lang="en-US" dirty="0"/>
            <a:t> </a:t>
          </a:r>
          <a:r>
            <a:rPr lang="en-US" dirty="0" err="1"/>
            <a:t>Kas</a:t>
          </a:r>
          <a:r>
            <a:rPr lang="en-US" dirty="0"/>
            <a:t>, </a:t>
          </a:r>
          <a:r>
            <a:rPr lang="en-US" dirty="0" err="1"/>
            <a:t>dll</a:t>
          </a:r>
          <a:endParaRPr lang="en-US" dirty="0"/>
        </a:p>
      </dgm:t>
    </dgm:pt>
    <dgm:pt modelId="{9320269C-C960-4F58-A78A-75C0930B60C3}" type="parTrans" cxnId="{18F4D740-8D17-43B8-8869-3E8DA89286BB}">
      <dgm:prSet/>
      <dgm:spPr/>
      <dgm:t>
        <a:bodyPr/>
        <a:lstStyle/>
        <a:p>
          <a:endParaRPr lang="en-US"/>
        </a:p>
      </dgm:t>
    </dgm:pt>
    <dgm:pt modelId="{2EC76294-D473-4F46-8D12-2D25F454842D}" type="sibTrans" cxnId="{18F4D740-8D17-43B8-8869-3E8DA89286BB}">
      <dgm:prSet/>
      <dgm:spPr/>
      <dgm:t>
        <a:bodyPr/>
        <a:lstStyle/>
        <a:p>
          <a:endParaRPr lang="en-US"/>
        </a:p>
      </dgm:t>
    </dgm:pt>
    <dgm:pt modelId="{35516B0C-10F3-419D-84CA-35636844D74D}" type="pres">
      <dgm:prSet presAssocID="{B3300F05-F7DB-42D5-9444-44179192200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C5D9880-F630-43AA-8AE4-9C18D9EB6D1F}" type="pres">
      <dgm:prSet presAssocID="{BEEEC812-B29D-4EC5-AFEF-753A40EF937D}" presName="Accent3" presStyleCnt="0"/>
      <dgm:spPr/>
    </dgm:pt>
    <dgm:pt modelId="{D05B1970-896E-407E-99CB-15F9E48A86F9}" type="pres">
      <dgm:prSet presAssocID="{BEEEC812-B29D-4EC5-AFEF-753A40EF937D}" presName="Accent" presStyleLbl="node1" presStyleIdx="0" presStyleCnt="3"/>
      <dgm:spPr/>
    </dgm:pt>
    <dgm:pt modelId="{47582772-A490-4C8F-963F-17EA8531D89A}" type="pres">
      <dgm:prSet presAssocID="{BEEEC812-B29D-4EC5-AFEF-753A40EF937D}" presName="ParentBackground3" presStyleCnt="0"/>
      <dgm:spPr/>
    </dgm:pt>
    <dgm:pt modelId="{0030EF55-9488-426E-B666-80A48F32B70D}" type="pres">
      <dgm:prSet presAssocID="{BEEEC812-B29D-4EC5-AFEF-753A40EF937D}" presName="ParentBackground" presStyleLbl="fgAcc1" presStyleIdx="0" presStyleCnt="3"/>
      <dgm:spPr/>
    </dgm:pt>
    <dgm:pt modelId="{A34050A9-3021-4122-9BEE-5E69781D9E52}" type="pres">
      <dgm:prSet presAssocID="{BEEEC812-B29D-4EC5-AFEF-753A40EF937D}" presName="Child3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D72C0F1-B475-481F-93D8-8174D64B340E}" type="pres">
      <dgm:prSet presAssocID="{BEEEC812-B29D-4EC5-AFEF-753A40EF937D}" presName="Parent3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32F0344A-0937-41AF-B785-B1D1E253FF05}" type="pres">
      <dgm:prSet presAssocID="{6FBB5AB8-8F1D-4B55-91AD-F8A6CC1B5664}" presName="Accent2" presStyleCnt="0"/>
      <dgm:spPr/>
    </dgm:pt>
    <dgm:pt modelId="{37FD88B7-A366-4592-A5A4-84E0338CF01D}" type="pres">
      <dgm:prSet presAssocID="{6FBB5AB8-8F1D-4B55-91AD-F8A6CC1B5664}" presName="Accent" presStyleLbl="node1" presStyleIdx="1" presStyleCnt="3"/>
      <dgm:spPr/>
    </dgm:pt>
    <dgm:pt modelId="{9189ACF0-F24D-42C1-B87C-59026652C589}" type="pres">
      <dgm:prSet presAssocID="{6FBB5AB8-8F1D-4B55-91AD-F8A6CC1B5664}" presName="ParentBackground2" presStyleCnt="0"/>
      <dgm:spPr/>
    </dgm:pt>
    <dgm:pt modelId="{5A50CFF0-1FF4-4228-9182-E31652452677}" type="pres">
      <dgm:prSet presAssocID="{6FBB5AB8-8F1D-4B55-91AD-F8A6CC1B5664}" presName="ParentBackground" presStyleLbl="fgAcc1" presStyleIdx="1" presStyleCnt="3"/>
      <dgm:spPr/>
    </dgm:pt>
    <dgm:pt modelId="{73DC4405-4BEA-447D-8779-4F2F36C13E25}" type="pres">
      <dgm:prSet presAssocID="{6FBB5AB8-8F1D-4B55-91AD-F8A6CC1B5664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01C1658-5E62-4FAA-B307-51E74589BA19}" type="pres">
      <dgm:prSet presAssocID="{6FBB5AB8-8F1D-4B55-91AD-F8A6CC1B5664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8B0A466-29A7-4BF3-BF4D-059DBD35BA68}" type="pres">
      <dgm:prSet presAssocID="{6102DAD5-A11D-4CDF-B5BD-8710F8D19DC8}" presName="Accent1" presStyleCnt="0"/>
      <dgm:spPr/>
    </dgm:pt>
    <dgm:pt modelId="{9D1B22E4-424F-445B-A374-953111F0E530}" type="pres">
      <dgm:prSet presAssocID="{6102DAD5-A11D-4CDF-B5BD-8710F8D19DC8}" presName="Accent" presStyleLbl="node1" presStyleIdx="2" presStyleCnt="3"/>
      <dgm:spPr/>
    </dgm:pt>
    <dgm:pt modelId="{E617CF44-BB92-474F-A2EB-1005CEE821AB}" type="pres">
      <dgm:prSet presAssocID="{6102DAD5-A11D-4CDF-B5BD-8710F8D19DC8}" presName="ParentBackground1" presStyleCnt="0"/>
      <dgm:spPr/>
    </dgm:pt>
    <dgm:pt modelId="{AFE31D2B-8CE4-40A3-8ED4-909965C339BB}" type="pres">
      <dgm:prSet presAssocID="{6102DAD5-A11D-4CDF-B5BD-8710F8D19DC8}" presName="ParentBackground" presStyleLbl="fgAcc1" presStyleIdx="2" presStyleCnt="3"/>
      <dgm:spPr/>
    </dgm:pt>
    <dgm:pt modelId="{ABFDFDAA-AC77-4239-B8CB-65331276285E}" type="pres">
      <dgm:prSet presAssocID="{6102DAD5-A11D-4CDF-B5BD-8710F8D19DC8}" presName="Child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6B0FC43C-AC57-41BF-ACB9-F0826C378BD6}" type="pres">
      <dgm:prSet presAssocID="{6102DAD5-A11D-4CDF-B5BD-8710F8D19DC8}" presName="Parent1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4A11709-8388-4CE6-B9FE-614E1F82E81F}" srcId="{BEEEC812-B29D-4EC5-AFEF-753A40EF937D}" destId="{9DC37605-5D4E-4A5B-9249-7B7DCCDE5B4D}" srcOrd="0" destOrd="0" parTransId="{14432732-3744-49B3-9E2A-37391350ED36}" sibTransId="{2A0A6A79-954C-4D03-B0BB-C5166B16FB15}"/>
    <dgm:cxn modelId="{2D62490E-1D57-45A7-B269-572B618A110F}" type="presOf" srcId="{288FBA90-EB34-47A1-920F-065ECCA2A0D6}" destId="{ABFDFDAA-AC77-4239-B8CB-65331276285E}" srcOrd="0" destOrd="0" presId="urn:microsoft.com/office/officeart/2011/layout/CircleProcess"/>
    <dgm:cxn modelId="{EBB69110-757E-4D8A-B678-D8778609B5EF}" type="presOf" srcId="{9DC37605-5D4E-4A5B-9249-7B7DCCDE5B4D}" destId="{A34050A9-3021-4122-9BEE-5E69781D9E52}" srcOrd="0" destOrd="0" presId="urn:microsoft.com/office/officeart/2011/layout/CircleProcess"/>
    <dgm:cxn modelId="{4DEEE120-DC46-43D5-898B-CC7CAA6B9608}" srcId="{B3300F05-F7DB-42D5-9444-441791922009}" destId="{BEEEC812-B29D-4EC5-AFEF-753A40EF937D}" srcOrd="2" destOrd="0" parTransId="{3E820E7B-20A7-406E-9933-8A4AB4D9A94A}" sibTransId="{1B0B412F-040E-492E-A75A-5417D367D811}"/>
    <dgm:cxn modelId="{8E438C22-DEC3-474B-9273-2BB0B669CED6}" srcId="{6102DAD5-A11D-4CDF-B5BD-8710F8D19DC8}" destId="{1FF4EADF-FC39-4AE8-A25D-E05F9EC2C459}" srcOrd="1" destOrd="0" parTransId="{91EA40C6-BDE3-45BE-8FF7-C7AFF47C595F}" sibTransId="{BEB0B77C-B503-453C-89D7-EE1870C72227}"/>
    <dgm:cxn modelId="{B370F322-5DC6-48FD-B554-6BD268F8AB44}" type="presOf" srcId="{BEEEC812-B29D-4EC5-AFEF-753A40EF937D}" destId="{0D72C0F1-B475-481F-93D8-8174D64B340E}" srcOrd="1" destOrd="0" presId="urn:microsoft.com/office/officeart/2011/layout/CircleProcess"/>
    <dgm:cxn modelId="{B3CEE02A-EF1E-41BE-8A09-17A981CBD001}" type="presOf" srcId="{BEEEC812-B29D-4EC5-AFEF-753A40EF937D}" destId="{0030EF55-9488-426E-B666-80A48F32B70D}" srcOrd="0" destOrd="0" presId="urn:microsoft.com/office/officeart/2011/layout/CircleProcess"/>
    <dgm:cxn modelId="{6F013237-1B61-4FC5-9E9C-722314F9339D}" type="presOf" srcId="{1FF4EADF-FC39-4AE8-A25D-E05F9EC2C459}" destId="{ABFDFDAA-AC77-4239-B8CB-65331276285E}" srcOrd="0" destOrd="1" presId="urn:microsoft.com/office/officeart/2011/layout/CircleProcess"/>
    <dgm:cxn modelId="{8DD5E63F-4775-44F7-BFDE-27BA7A6BC0A5}" type="presOf" srcId="{45F2D6D4-5FF6-4688-9DA4-17386B6D36BB}" destId="{A34050A9-3021-4122-9BEE-5E69781D9E52}" srcOrd="0" destOrd="1" presId="urn:microsoft.com/office/officeart/2011/layout/CircleProcess"/>
    <dgm:cxn modelId="{18F4D740-8D17-43B8-8869-3E8DA89286BB}" srcId="{BEEEC812-B29D-4EC5-AFEF-753A40EF937D}" destId="{EFFADBD6-A8C1-429D-98A5-0627628914DC}" srcOrd="2" destOrd="0" parTransId="{9320269C-C960-4F58-A78A-75C0930B60C3}" sibTransId="{2EC76294-D473-4F46-8D12-2D25F454842D}"/>
    <dgm:cxn modelId="{1F96955C-48D4-4BDF-ACDF-627D2416BE82}" type="presOf" srcId="{A676AF4A-D18A-44E9-AEBF-81CC4913B703}" destId="{73DC4405-4BEA-447D-8779-4F2F36C13E25}" srcOrd="0" destOrd="0" presId="urn:microsoft.com/office/officeart/2011/layout/CircleProcess"/>
    <dgm:cxn modelId="{EC032A54-D868-4C82-A2AC-7542F0B892AA}" type="presOf" srcId="{6102DAD5-A11D-4CDF-B5BD-8710F8D19DC8}" destId="{6B0FC43C-AC57-41BF-ACB9-F0826C378BD6}" srcOrd="1" destOrd="0" presId="urn:microsoft.com/office/officeart/2011/layout/CircleProcess"/>
    <dgm:cxn modelId="{6177C880-D732-44B3-B041-6F496071E1EA}" srcId="{6102DAD5-A11D-4CDF-B5BD-8710F8D19DC8}" destId="{288FBA90-EB34-47A1-920F-065ECCA2A0D6}" srcOrd="0" destOrd="0" parTransId="{5C51E8E9-453B-4FCF-AA74-18C10093662C}" sibTransId="{B5B3D68C-A315-4BA8-A448-F7BE53C98A24}"/>
    <dgm:cxn modelId="{9FFAA683-8E12-4CF4-A0CE-DAE0A69EC54F}" srcId="{B3300F05-F7DB-42D5-9444-441791922009}" destId="{6102DAD5-A11D-4CDF-B5BD-8710F8D19DC8}" srcOrd="0" destOrd="0" parTransId="{B47E01E0-B795-4461-B339-E99D3EE665FD}" sibTransId="{9F3BE038-986B-4805-AD59-0567C91646C5}"/>
    <dgm:cxn modelId="{FF74A588-6B8B-405A-AB8C-EBFEB278CDE2}" type="presOf" srcId="{EFFADBD6-A8C1-429D-98A5-0627628914DC}" destId="{A34050A9-3021-4122-9BEE-5E69781D9E52}" srcOrd="0" destOrd="2" presId="urn:microsoft.com/office/officeart/2011/layout/CircleProcess"/>
    <dgm:cxn modelId="{27351889-7665-4B5F-B1F4-CE1B707D4B33}" srcId="{BEEEC812-B29D-4EC5-AFEF-753A40EF937D}" destId="{45F2D6D4-5FF6-4688-9DA4-17386B6D36BB}" srcOrd="1" destOrd="0" parTransId="{3EED9C32-EBB7-4B7C-8585-126E8D692B56}" sibTransId="{BF48971B-D064-428A-BCCB-9C7103A909E7}"/>
    <dgm:cxn modelId="{EC29079C-C50D-4924-9E51-11F2935AB103}" type="presOf" srcId="{B3300F05-F7DB-42D5-9444-441791922009}" destId="{35516B0C-10F3-419D-84CA-35636844D74D}" srcOrd="0" destOrd="0" presId="urn:microsoft.com/office/officeart/2011/layout/CircleProcess"/>
    <dgm:cxn modelId="{965E7EA5-FC2E-469D-9614-89029DE2E8BE}" type="presOf" srcId="{6102DAD5-A11D-4CDF-B5BD-8710F8D19DC8}" destId="{AFE31D2B-8CE4-40A3-8ED4-909965C339BB}" srcOrd="0" destOrd="0" presId="urn:microsoft.com/office/officeart/2011/layout/CircleProcess"/>
    <dgm:cxn modelId="{20FD00C4-8A89-41AC-AE9D-C1FE32FF7D2A}" type="presOf" srcId="{6FBB5AB8-8F1D-4B55-91AD-F8A6CC1B5664}" destId="{5A50CFF0-1FF4-4228-9182-E31652452677}" srcOrd="0" destOrd="0" presId="urn:microsoft.com/office/officeart/2011/layout/CircleProcess"/>
    <dgm:cxn modelId="{917CBDD8-F7EA-425D-89E1-462B935293D0}" type="presOf" srcId="{6FBB5AB8-8F1D-4B55-91AD-F8A6CC1B5664}" destId="{601C1658-5E62-4FAA-B307-51E74589BA19}" srcOrd="1" destOrd="0" presId="urn:microsoft.com/office/officeart/2011/layout/CircleProcess"/>
    <dgm:cxn modelId="{9FDE9DF8-852D-4676-96BD-70AF15ED34AE}" srcId="{6FBB5AB8-8F1D-4B55-91AD-F8A6CC1B5664}" destId="{A676AF4A-D18A-44E9-AEBF-81CC4913B703}" srcOrd="0" destOrd="0" parTransId="{279057E1-7DF2-4CC4-9FFF-D93CBF05255C}" sibTransId="{ADDA4975-E27F-4E86-A154-45339411BAD3}"/>
    <dgm:cxn modelId="{E82BE2FD-3791-4908-BD93-AF8D856CE37A}" srcId="{B3300F05-F7DB-42D5-9444-441791922009}" destId="{6FBB5AB8-8F1D-4B55-91AD-F8A6CC1B5664}" srcOrd="1" destOrd="0" parTransId="{E38472F1-A7EE-41D7-8FD1-27928142BCD8}" sibTransId="{81024472-C16B-4F97-AC75-D3CBDAC3792B}"/>
    <dgm:cxn modelId="{BA631DC5-821E-4D8C-A045-E97377C3887E}" type="presParOf" srcId="{35516B0C-10F3-419D-84CA-35636844D74D}" destId="{1C5D9880-F630-43AA-8AE4-9C18D9EB6D1F}" srcOrd="0" destOrd="0" presId="urn:microsoft.com/office/officeart/2011/layout/CircleProcess"/>
    <dgm:cxn modelId="{CFBDCA96-B203-43B3-A887-32B87767B807}" type="presParOf" srcId="{1C5D9880-F630-43AA-8AE4-9C18D9EB6D1F}" destId="{D05B1970-896E-407E-99CB-15F9E48A86F9}" srcOrd="0" destOrd="0" presId="urn:microsoft.com/office/officeart/2011/layout/CircleProcess"/>
    <dgm:cxn modelId="{A050346C-772C-4824-8FA8-3586927D7B92}" type="presParOf" srcId="{35516B0C-10F3-419D-84CA-35636844D74D}" destId="{47582772-A490-4C8F-963F-17EA8531D89A}" srcOrd="1" destOrd="0" presId="urn:microsoft.com/office/officeart/2011/layout/CircleProcess"/>
    <dgm:cxn modelId="{1BF4B865-3F75-4763-9BF8-A641E090983A}" type="presParOf" srcId="{47582772-A490-4C8F-963F-17EA8531D89A}" destId="{0030EF55-9488-426E-B666-80A48F32B70D}" srcOrd="0" destOrd="0" presId="urn:microsoft.com/office/officeart/2011/layout/CircleProcess"/>
    <dgm:cxn modelId="{886AD702-3EE0-48C4-B97F-EBA24F0D7736}" type="presParOf" srcId="{35516B0C-10F3-419D-84CA-35636844D74D}" destId="{A34050A9-3021-4122-9BEE-5E69781D9E52}" srcOrd="2" destOrd="0" presId="urn:microsoft.com/office/officeart/2011/layout/CircleProcess"/>
    <dgm:cxn modelId="{9617C8E5-46FF-4E2B-92F6-74A4C5277BCA}" type="presParOf" srcId="{35516B0C-10F3-419D-84CA-35636844D74D}" destId="{0D72C0F1-B475-481F-93D8-8174D64B340E}" srcOrd="3" destOrd="0" presId="urn:microsoft.com/office/officeart/2011/layout/CircleProcess"/>
    <dgm:cxn modelId="{9CBE3F58-4B12-4194-95DF-1CEAF2A4D588}" type="presParOf" srcId="{35516B0C-10F3-419D-84CA-35636844D74D}" destId="{32F0344A-0937-41AF-B785-B1D1E253FF05}" srcOrd="4" destOrd="0" presId="urn:microsoft.com/office/officeart/2011/layout/CircleProcess"/>
    <dgm:cxn modelId="{D06725BB-1C0F-43A1-84A3-B464BCE84A99}" type="presParOf" srcId="{32F0344A-0937-41AF-B785-B1D1E253FF05}" destId="{37FD88B7-A366-4592-A5A4-84E0338CF01D}" srcOrd="0" destOrd="0" presId="urn:microsoft.com/office/officeart/2011/layout/CircleProcess"/>
    <dgm:cxn modelId="{26A6993F-A141-43BD-9D18-8CE66D7D6A51}" type="presParOf" srcId="{35516B0C-10F3-419D-84CA-35636844D74D}" destId="{9189ACF0-F24D-42C1-B87C-59026652C589}" srcOrd="5" destOrd="0" presId="urn:microsoft.com/office/officeart/2011/layout/CircleProcess"/>
    <dgm:cxn modelId="{D1E11359-E90A-4972-AA98-C80862CF9644}" type="presParOf" srcId="{9189ACF0-F24D-42C1-B87C-59026652C589}" destId="{5A50CFF0-1FF4-4228-9182-E31652452677}" srcOrd="0" destOrd="0" presId="urn:microsoft.com/office/officeart/2011/layout/CircleProcess"/>
    <dgm:cxn modelId="{03ED7F1D-0CF3-4F67-825C-C271ABAA7277}" type="presParOf" srcId="{35516B0C-10F3-419D-84CA-35636844D74D}" destId="{73DC4405-4BEA-447D-8779-4F2F36C13E25}" srcOrd="6" destOrd="0" presId="urn:microsoft.com/office/officeart/2011/layout/CircleProcess"/>
    <dgm:cxn modelId="{7D8156AF-4403-42CD-A0D2-B44900211633}" type="presParOf" srcId="{35516B0C-10F3-419D-84CA-35636844D74D}" destId="{601C1658-5E62-4FAA-B307-51E74589BA19}" srcOrd="7" destOrd="0" presId="urn:microsoft.com/office/officeart/2011/layout/CircleProcess"/>
    <dgm:cxn modelId="{E78C6734-0B15-41DD-A143-989E3F8101E1}" type="presParOf" srcId="{35516B0C-10F3-419D-84CA-35636844D74D}" destId="{C8B0A466-29A7-4BF3-BF4D-059DBD35BA68}" srcOrd="8" destOrd="0" presId="urn:microsoft.com/office/officeart/2011/layout/CircleProcess"/>
    <dgm:cxn modelId="{61C4A5E0-15BE-4693-A0D6-D0F44A1C531C}" type="presParOf" srcId="{C8B0A466-29A7-4BF3-BF4D-059DBD35BA68}" destId="{9D1B22E4-424F-445B-A374-953111F0E530}" srcOrd="0" destOrd="0" presId="urn:microsoft.com/office/officeart/2011/layout/CircleProcess"/>
    <dgm:cxn modelId="{C25F17DD-DB27-411C-B2F0-1980EFC55941}" type="presParOf" srcId="{35516B0C-10F3-419D-84CA-35636844D74D}" destId="{E617CF44-BB92-474F-A2EB-1005CEE821AB}" srcOrd="9" destOrd="0" presId="urn:microsoft.com/office/officeart/2011/layout/CircleProcess"/>
    <dgm:cxn modelId="{EEE5F70F-3969-455E-91CD-75FCF314F19D}" type="presParOf" srcId="{E617CF44-BB92-474F-A2EB-1005CEE821AB}" destId="{AFE31D2B-8CE4-40A3-8ED4-909965C339BB}" srcOrd="0" destOrd="0" presId="urn:microsoft.com/office/officeart/2011/layout/CircleProcess"/>
    <dgm:cxn modelId="{AC005629-8D4F-4987-ABE8-39CC78CD8B4A}" type="presParOf" srcId="{35516B0C-10F3-419D-84CA-35636844D74D}" destId="{ABFDFDAA-AC77-4239-B8CB-65331276285E}" srcOrd="10" destOrd="0" presId="urn:microsoft.com/office/officeart/2011/layout/CircleProcess"/>
    <dgm:cxn modelId="{0B9EAF9A-9BA5-4B5B-B282-8EF8DE735CBD}" type="presParOf" srcId="{35516B0C-10F3-419D-84CA-35636844D74D}" destId="{6B0FC43C-AC57-41BF-ACB9-F0826C378BD6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68247E3-24F3-4C89-84A6-35D3E76440C7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id-ID"/>
        </a:p>
      </dgm:t>
    </dgm:pt>
    <dgm:pt modelId="{3D0D8B2D-E3CA-44E7-89B8-695522E7DFF9}">
      <dgm:prSet phldrT="[Text]"/>
      <dgm:spPr/>
      <dgm:t>
        <a:bodyPr/>
        <a:lstStyle/>
        <a:p>
          <a:pPr>
            <a:buFontTx/>
            <a:buAutoNum type="arabicPeriod"/>
          </a:pPr>
          <a:r>
            <a:rPr lang="en-GB" altLang="id-ID" b="1" dirty="0">
              <a:solidFill>
                <a:schemeClr val="tx1"/>
              </a:solidFill>
            </a:rPr>
            <a:t>Audit Planning Aids</a:t>
          </a:r>
          <a:endParaRPr lang="id-ID" b="1" dirty="0">
            <a:solidFill>
              <a:schemeClr val="tx1"/>
            </a:solidFill>
          </a:endParaRPr>
        </a:p>
      </dgm:t>
    </dgm:pt>
    <dgm:pt modelId="{B2649D13-0A3F-45F2-B2D5-1D7B5691BD79}" type="parTrans" cxnId="{FDAF3222-C254-403C-8053-C2CA4735ECDE}">
      <dgm:prSet/>
      <dgm:spPr/>
      <dgm:t>
        <a:bodyPr/>
        <a:lstStyle/>
        <a:p>
          <a:endParaRPr lang="id-ID"/>
        </a:p>
      </dgm:t>
    </dgm:pt>
    <dgm:pt modelId="{277702EE-1401-4855-92C1-94ABDBB519CE}" type="sibTrans" cxnId="{FDAF3222-C254-403C-8053-C2CA4735ECDE}">
      <dgm:prSet/>
      <dgm:spPr/>
      <dgm:t>
        <a:bodyPr/>
        <a:lstStyle/>
        <a:p>
          <a:endParaRPr lang="id-ID" b="1">
            <a:solidFill>
              <a:schemeClr val="tx1"/>
            </a:solidFill>
          </a:endParaRPr>
        </a:p>
      </dgm:t>
    </dgm:pt>
    <dgm:pt modelId="{B266468E-219C-4C74-BB31-47318E70E9A9}">
      <dgm:prSet/>
      <dgm:spPr/>
      <dgm:t>
        <a:bodyPr/>
        <a:lstStyle/>
        <a:p>
          <a:r>
            <a:rPr lang="en-GB" altLang="id-ID" b="1">
              <a:solidFill>
                <a:schemeClr val="tx1"/>
              </a:solidFill>
            </a:rPr>
            <a:t>System Analysis and Documentation</a:t>
          </a:r>
          <a:endParaRPr lang="en-GB" altLang="id-ID" b="1" dirty="0">
            <a:solidFill>
              <a:schemeClr val="tx1"/>
            </a:solidFill>
          </a:endParaRPr>
        </a:p>
      </dgm:t>
    </dgm:pt>
    <dgm:pt modelId="{42628669-08FF-4E43-933C-6E43C9D22010}" type="parTrans" cxnId="{D7B873F8-8D20-4DFD-9970-86D144A30687}">
      <dgm:prSet/>
      <dgm:spPr/>
      <dgm:t>
        <a:bodyPr/>
        <a:lstStyle/>
        <a:p>
          <a:endParaRPr lang="id-ID"/>
        </a:p>
      </dgm:t>
    </dgm:pt>
    <dgm:pt modelId="{EF6216D6-A51E-4F25-A8D6-B97B2E1D77FC}" type="sibTrans" cxnId="{D7B873F8-8D20-4DFD-9970-86D144A30687}">
      <dgm:prSet/>
      <dgm:spPr/>
      <dgm:t>
        <a:bodyPr/>
        <a:lstStyle/>
        <a:p>
          <a:endParaRPr lang="id-ID"/>
        </a:p>
      </dgm:t>
    </dgm:pt>
    <dgm:pt modelId="{89589DCF-32BF-48F9-8077-F6F5D87BA7EB}">
      <dgm:prSet/>
      <dgm:spPr/>
      <dgm:t>
        <a:bodyPr/>
        <a:lstStyle/>
        <a:p>
          <a:r>
            <a:rPr lang="en-GB" altLang="id-ID" b="1">
              <a:solidFill>
                <a:schemeClr val="tx1"/>
              </a:solidFill>
            </a:rPr>
            <a:t>System Testing</a:t>
          </a:r>
          <a:endParaRPr lang="en-GB" altLang="id-ID" b="1" dirty="0">
            <a:solidFill>
              <a:schemeClr val="tx1"/>
            </a:solidFill>
          </a:endParaRPr>
        </a:p>
      </dgm:t>
    </dgm:pt>
    <dgm:pt modelId="{998CAEDD-B380-4B23-A564-4AE6594FDD49}" type="parTrans" cxnId="{D339A45E-2980-4224-9C90-2EE1A7BB2837}">
      <dgm:prSet/>
      <dgm:spPr/>
      <dgm:t>
        <a:bodyPr/>
        <a:lstStyle/>
        <a:p>
          <a:endParaRPr lang="id-ID"/>
        </a:p>
      </dgm:t>
    </dgm:pt>
    <dgm:pt modelId="{35B506B1-B74D-4F95-A45D-F5B27D003631}" type="sibTrans" cxnId="{D339A45E-2980-4224-9C90-2EE1A7BB2837}">
      <dgm:prSet/>
      <dgm:spPr/>
      <dgm:t>
        <a:bodyPr/>
        <a:lstStyle/>
        <a:p>
          <a:endParaRPr lang="id-ID"/>
        </a:p>
      </dgm:t>
    </dgm:pt>
    <dgm:pt modelId="{FF9FBDBE-B98A-4948-B8A5-F8534190A612}">
      <dgm:prSet/>
      <dgm:spPr/>
      <dgm:t>
        <a:bodyPr/>
        <a:lstStyle/>
        <a:p>
          <a:r>
            <a:rPr lang="en-GB" altLang="id-ID" b="1">
              <a:solidFill>
                <a:schemeClr val="tx1"/>
              </a:solidFill>
            </a:rPr>
            <a:t>Data Testing</a:t>
          </a:r>
          <a:endParaRPr lang="en-GB" altLang="id-ID" b="1" dirty="0">
            <a:solidFill>
              <a:schemeClr val="tx1"/>
            </a:solidFill>
          </a:endParaRPr>
        </a:p>
      </dgm:t>
    </dgm:pt>
    <dgm:pt modelId="{F6B14F05-98D1-4B94-8F0E-51F9B882251C}" type="parTrans" cxnId="{0E45EF39-3F9B-4293-B093-4E3739E9A5EB}">
      <dgm:prSet/>
      <dgm:spPr/>
      <dgm:t>
        <a:bodyPr/>
        <a:lstStyle/>
        <a:p>
          <a:endParaRPr lang="id-ID"/>
        </a:p>
      </dgm:t>
    </dgm:pt>
    <dgm:pt modelId="{B8997532-2F06-4A76-A3D6-BCB2D0D2D8A1}" type="sibTrans" cxnId="{0E45EF39-3F9B-4293-B093-4E3739E9A5EB}">
      <dgm:prSet/>
      <dgm:spPr/>
      <dgm:t>
        <a:bodyPr/>
        <a:lstStyle/>
        <a:p>
          <a:endParaRPr lang="id-ID"/>
        </a:p>
      </dgm:t>
    </dgm:pt>
    <dgm:pt modelId="{96508A6B-D269-4264-9BF7-64FE75AE9C7B}">
      <dgm:prSet/>
      <dgm:spPr/>
      <dgm:t>
        <a:bodyPr/>
        <a:lstStyle/>
        <a:p>
          <a:r>
            <a:rPr lang="en-GB" altLang="id-ID" b="1">
              <a:solidFill>
                <a:schemeClr val="tx1"/>
              </a:solidFill>
            </a:rPr>
            <a:t>Problem Solving</a:t>
          </a:r>
          <a:endParaRPr lang="en-GB" altLang="id-ID" b="1" dirty="0">
            <a:solidFill>
              <a:schemeClr val="tx1"/>
            </a:solidFill>
          </a:endParaRPr>
        </a:p>
      </dgm:t>
    </dgm:pt>
    <dgm:pt modelId="{0F0272CF-AE0D-44F8-BA15-31A64A8E0606}" type="parTrans" cxnId="{D9540F0A-563E-4B4D-979B-CD6E7DEACF61}">
      <dgm:prSet/>
      <dgm:spPr/>
      <dgm:t>
        <a:bodyPr/>
        <a:lstStyle/>
        <a:p>
          <a:endParaRPr lang="id-ID"/>
        </a:p>
      </dgm:t>
    </dgm:pt>
    <dgm:pt modelId="{71739F80-3175-4468-9287-154ED676B205}" type="sibTrans" cxnId="{D9540F0A-563E-4B4D-979B-CD6E7DEACF61}">
      <dgm:prSet/>
      <dgm:spPr/>
      <dgm:t>
        <a:bodyPr/>
        <a:lstStyle/>
        <a:p>
          <a:endParaRPr lang="id-ID"/>
        </a:p>
      </dgm:t>
    </dgm:pt>
    <dgm:pt modelId="{5FEC9DD6-5391-4F3F-8C75-28BC1234436C}">
      <dgm:prSet/>
      <dgm:spPr/>
      <dgm:t>
        <a:bodyPr/>
        <a:lstStyle/>
        <a:p>
          <a:r>
            <a:rPr lang="en-GB" altLang="id-ID" b="1">
              <a:solidFill>
                <a:schemeClr val="tx1"/>
              </a:solidFill>
            </a:rPr>
            <a:t>Office Automation</a:t>
          </a:r>
          <a:endParaRPr lang="en-GB" altLang="id-ID" b="1" dirty="0">
            <a:solidFill>
              <a:schemeClr val="tx1"/>
            </a:solidFill>
          </a:endParaRPr>
        </a:p>
      </dgm:t>
    </dgm:pt>
    <dgm:pt modelId="{CC5D3AD0-AD54-4A68-8BC9-961E9AA36DA1}" type="parTrans" cxnId="{2654859E-EA7E-4858-BCD5-D55AFF5D4092}">
      <dgm:prSet/>
      <dgm:spPr/>
      <dgm:t>
        <a:bodyPr/>
        <a:lstStyle/>
        <a:p>
          <a:endParaRPr lang="id-ID"/>
        </a:p>
      </dgm:t>
    </dgm:pt>
    <dgm:pt modelId="{EF98B842-1F95-4034-95CF-FFCCD131301D}" type="sibTrans" cxnId="{2654859E-EA7E-4858-BCD5-D55AFF5D4092}">
      <dgm:prSet/>
      <dgm:spPr/>
      <dgm:t>
        <a:bodyPr/>
        <a:lstStyle/>
        <a:p>
          <a:endParaRPr lang="id-ID"/>
        </a:p>
      </dgm:t>
    </dgm:pt>
    <dgm:pt modelId="{7702C7EA-9E5D-4B63-86AE-0041F8D486C7}" type="pres">
      <dgm:prSet presAssocID="{C68247E3-24F3-4C89-84A6-35D3E76440C7}" presName="Name0" presStyleCnt="0">
        <dgm:presLayoutVars>
          <dgm:chMax val="7"/>
          <dgm:chPref val="7"/>
          <dgm:dir/>
        </dgm:presLayoutVars>
      </dgm:prSet>
      <dgm:spPr/>
    </dgm:pt>
    <dgm:pt modelId="{CDBE8B5A-BBE4-4640-B752-4C289A34A9AD}" type="pres">
      <dgm:prSet presAssocID="{C68247E3-24F3-4C89-84A6-35D3E76440C7}" presName="Name1" presStyleCnt="0"/>
      <dgm:spPr/>
    </dgm:pt>
    <dgm:pt modelId="{11C16A35-E75A-424A-A63D-BB0F2C924936}" type="pres">
      <dgm:prSet presAssocID="{C68247E3-24F3-4C89-84A6-35D3E76440C7}" presName="cycle" presStyleCnt="0"/>
      <dgm:spPr/>
    </dgm:pt>
    <dgm:pt modelId="{3EF3E8B1-5A7F-41C0-B3E9-5D5171B25AEC}" type="pres">
      <dgm:prSet presAssocID="{C68247E3-24F3-4C89-84A6-35D3E76440C7}" presName="srcNode" presStyleLbl="node1" presStyleIdx="0" presStyleCnt="6"/>
      <dgm:spPr/>
    </dgm:pt>
    <dgm:pt modelId="{4657FA07-3650-445F-9A7F-9C05B2AD2BEB}" type="pres">
      <dgm:prSet presAssocID="{C68247E3-24F3-4C89-84A6-35D3E76440C7}" presName="conn" presStyleLbl="parChTrans1D2" presStyleIdx="0" presStyleCnt="1"/>
      <dgm:spPr/>
    </dgm:pt>
    <dgm:pt modelId="{DCB25623-8141-4AD1-9520-30B25651507D}" type="pres">
      <dgm:prSet presAssocID="{C68247E3-24F3-4C89-84A6-35D3E76440C7}" presName="extraNode" presStyleLbl="node1" presStyleIdx="0" presStyleCnt="6"/>
      <dgm:spPr/>
    </dgm:pt>
    <dgm:pt modelId="{67B4FBBB-F8F4-42A2-A5A3-9AE3EB5D501D}" type="pres">
      <dgm:prSet presAssocID="{C68247E3-24F3-4C89-84A6-35D3E76440C7}" presName="dstNode" presStyleLbl="node1" presStyleIdx="0" presStyleCnt="6"/>
      <dgm:spPr/>
    </dgm:pt>
    <dgm:pt modelId="{ACC4F1F5-8A4A-4BE3-81BB-0AAF17AC1D69}" type="pres">
      <dgm:prSet presAssocID="{3D0D8B2D-E3CA-44E7-89B8-695522E7DFF9}" presName="text_1" presStyleLbl="node1" presStyleIdx="0" presStyleCnt="6">
        <dgm:presLayoutVars>
          <dgm:bulletEnabled val="1"/>
        </dgm:presLayoutVars>
      </dgm:prSet>
      <dgm:spPr/>
    </dgm:pt>
    <dgm:pt modelId="{BA4DEC32-4D27-4B9F-A762-E770CA112D7A}" type="pres">
      <dgm:prSet presAssocID="{3D0D8B2D-E3CA-44E7-89B8-695522E7DFF9}" presName="accent_1" presStyleCnt="0"/>
      <dgm:spPr/>
    </dgm:pt>
    <dgm:pt modelId="{1E853A9A-C964-4A4F-81C7-4457F4D53468}" type="pres">
      <dgm:prSet presAssocID="{3D0D8B2D-E3CA-44E7-89B8-695522E7DFF9}" presName="accentRepeatNode" presStyleLbl="solidFgAcc1" presStyleIdx="0" presStyleCnt="6"/>
      <dgm:spPr/>
    </dgm:pt>
    <dgm:pt modelId="{553A8673-858E-4A30-8B3A-FAE8155238BD}" type="pres">
      <dgm:prSet presAssocID="{B266468E-219C-4C74-BB31-47318E70E9A9}" presName="text_2" presStyleLbl="node1" presStyleIdx="1" presStyleCnt="6">
        <dgm:presLayoutVars>
          <dgm:bulletEnabled val="1"/>
        </dgm:presLayoutVars>
      </dgm:prSet>
      <dgm:spPr/>
    </dgm:pt>
    <dgm:pt modelId="{A496F6F4-B600-426F-91E1-8095EE6F64A4}" type="pres">
      <dgm:prSet presAssocID="{B266468E-219C-4C74-BB31-47318E70E9A9}" presName="accent_2" presStyleCnt="0"/>
      <dgm:spPr/>
    </dgm:pt>
    <dgm:pt modelId="{74ED4403-0C26-4B28-925D-72D0EC258C10}" type="pres">
      <dgm:prSet presAssocID="{B266468E-219C-4C74-BB31-47318E70E9A9}" presName="accentRepeatNode" presStyleLbl="solidFgAcc1" presStyleIdx="1" presStyleCnt="6"/>
      <dgm:spPr/>
    </dgm:pt>
    <dgm:pt modelId="{EFE8CDD5-FE87-4334-ADFF-8A4D601BB22F}" type="pres">
      <dgm:prSet presAssocID="{89589DCF-32BF-48F9-8077-F6F5D87BA7EB}" presName="text_3" presStyleLbl="node1" presStyleIdx="2" presStyleCnt="6">
        <dgm:presLayoutVars>
          <dgm:bulletEnabled val="1"/>
        </dgm:presLayoutVars>
      </dgm:prSet>
      <dgm:spPr/>
    </dgm:pt>
    <dgm:pt modelId="{01A04F4B-661A-47AD-BB8A-4BD2FF863437}" type="pres">
      <dgm:prSet presAssocID="{89589DCF-32BF-48F9-8077-F6F5D87BA7EB}" presName="accent_3" presStyleCnt="0"/>
      <dgm:spPr/>
    </dgm:pt>
    <dgm:pt modelId="{3FBC2F0F-51AC-4B40-A6CC-CE855B16303F}" type="pres">
      <dgm:prSet presAssocID="{89589DCF-32BF-48F9-8077-F6F5D87BA7EB}" presName="accentRepeatNode" presStyleLbl="solidFgAcc1" presStyleIdx="2" presStyleCnt="6"/>
      <dgm:spPr/>
    </dgm:pt>
    <dgm:pt modelId="{BE3FE85D-9BAC-463C-A7BC-772540D57E67}" type="pres">
      <dgm:prSet presAssocID="{FF9FBDBE-B98A-4948-B8A5-F8534190A612}" presName="text_4" presStyleLbl="node1" presStyleIdx="3" presStyleCnt="6">
        <dgm:presLayoutVars>
          <dgm:bulletEnabled val="1"/>
        </dgm:presLayoutVars>
      </dgm:prSet>
      <dgm:spPr/>
    </dgm:pt>
    <dgm:pt modelId="{925FA3F0-75A6-4BC1-B6EF-1451DEB9F34B}" type="pres">
      <dgm:prSet presAssocID="{FF9FBDBE-B98A-4948-B8A5-F8534190A612}" presName="accent_4" presStyleCnt="0"/>
      <dgm:spPr/>
    </dgm:pt>
    <dgm:pt modelId="{AC2D4688-5C15-402B-9286-3A03361E406F}" type="pres">
      <dgm:prSet presAssocID="{FF9FBDBE-B98A-4948-B8A5-F8534190A612}" presName="accentRepeatNode" presStyleLbl="solidFgAcc1" presStyleIdx="3" presStyleCnt="6"/>
      <dgm:spPr/>
    </dgm:pt>
    <dgm:pt modelId="{46D21DE1-1B1E-4D19-A06E-DC3A058DDE02}" type="pres">
      <dgm:prSet presAssocID="{96508A6B-D269-4264-9BF7-64FE75AE9C7B}" presName="text_5" presStyleLbl="node1" presStyleIdx="4" presStyleCnt="6">
        <dgm:presLayoutVars>
          <dgm:bulletEnabled val="1"/>
        </dgm:presLayoutVars>
      </dgm:prSet>
      <dgm:spPr/>
    </dgm:pt>
    <dgm:pt modelId="{71C8C05B-195A-40A7-AC09-7887458459E4}" type="pres">
      <dgm:prSet presAssocID="{96508A6B-D269-4264-9BF7-64FE75AE9C7B}" presName="accent_5" presStyleCnt="0"/>
      <dgm:spPr/>
    </dgm:pt>
    <dgm:pt modelId="{31B5343A-3A5D-4FA3-8546-A663B90A1EC8}" type="pres">
      <dgm:prSet presAssocID="{96508A6B-D269-4264-9BF7-64FE75AE9C7B}" presName="accentRepeatNode" presStyleLbl="solidFgAcc1" presStyleIdx="4" presStyleCnt="6"/>
      <dgm:spPr/>
    </dgm:pt>
    <dgm:pt modelId="{83DF5915-3D08-4357-8840-EB922DC22E3B}" type="pres">
      <dgm:prSet presAssocID="{5FEC9DD6-5391-4F3F-8C75-28BC1234436C}" presName="text_6" presStyleLbl="node1" presStyleIdx="5" presStyleCnt="6">
        <dgm:presLayoutVars>
          <dgm:bulletEnabled val="1"/>
        </dgm:presLayoutVars>
      </dgm:prSet>
      <dgm:spPr/>
    </dgm:pt>
    <dgm:pt modelId="{0DEF841E-B420-4AD3-9CB6-D63CBD0FF9F9}" type="pres">
      <dgm:prSet presAssocID="{5FEC9DD6-5391-4F3F-8C75-28BC1234436C}" presName="accent_6" presStyleCnt="0"/>
      <dgm:spPr/>
    </dgm:pt>
    <dgm:pt modelId="{95EE5287-E77A-45B9-863F-914E1EB0793C}" type="pres">
      <dgm:prSet presAssocID="{5FEC9DD6-5391-4F3F-8C75-28BC1234436C}" presName="accentRepeatNode" presStyleLbl="solidFgAcc1" presStyleIdx="5" presStyleCnt="6"/>
      <dgm:spPr/>
    </dgm:pt>
  </dgm:ptLst>
  <dgm:cxnLst>
    <dgm:cxn modelId="{D9540F0A-563E-4B4D-979B-CD6E7DEACF61}" srcId="{C68247E3-24F3-4C89-84A6-35D3E76440C7}" destId="{96508A6B-D269-4264-9BF7-64FE75AE9C7B}" srcOrd="4" destOrd="0" parTransId="{0F0272CF-AE0D-44F8-BA15-31A64A8E0606}" sibTransId="{71739F80-3175-4468-9287-154ED676B205}"/>
    <dgm:cxn modelId="{FDAF3222-C254-403C-8053-C2CA4735ECDE}" srcId="{C68247E3-24F3-4C89-84A6-35D3E76440C7}" destId="{3D0D8B2D-E3CA-44E7-89B8-695522E7DFF9}" srcOrd="0" destOrd="0" parTransId="{B2649D13-0A3F-45F2-B2D5-1D7B5691BD79}" sibTransId="{277702EE-1401-4855-92C1-94ABDBB519CE}"/>
    <dgm:cxn modelId="{85081D37-68A9-45A4-83F9-25B26BB88EB2}" type="presOf" srcId="{277702EE-1401-4855-92C1-94ABDBB519CE}" destId="{4657FA07-3650-445F-9A7F-9C05B2AD2BEB}" srcOrd="0" destOrd="0" presId="urn:microsoft.com/office/officeart/2008/layout/VerticalCurvedList"/>
    <dgm:cxn modelId="{0E45EF39-3F9B-4293-B093-4E3739E9A5EB}" srcId="{C68247E3-24F3-4C89-84A6-35D3E76440C7}" destId="{FF9FBDBE-B98A-4948-B8A5-F8534190A612}" srcOrd="3" destOrd="0" parTransId="{F6B14F05-98D1-4B94-8F0E-51F9B882251C}" sibTransId="{B8997532-2F06-4A76-A3D6-BCB2D0D2D8A1}"/>
    <dgm:cxn modelId="{D339A45E-2980-4224-9C90-2EE1A7BB2837}" srcId="{C68247E3-24F3-4C89-84A6-35D3E76440C7}" destId="{89589DCF-32BF-48F9-8077-F6F5D87BA7EB}" srcOrd="2" destOrd="0" parTransId="{998CAEDD-B380-4B23-A564-4AE6594FDD49}" sibTransId="{35B506B1-B74D-4F95-A45D-F5B27D003631}"/>
    <dgm:cxn modelId="{6FCBF581-BD01-49D2-AEAE-BB2B3C8943E6}" type="presOf" srcId="{89589DCF-32BF-48F9-8077-F6F5D87BA7EB}" destId="{EFE8CDD5-FE87-4334-ADFF-8A4D601BB22F}" srcOrd="0" destOrd="0" presId="urn:microsoft.com/office/officeart/2008/layout/VerticalCurvedList"/>
    <dgm:cxn modelId="{B5308A8F-B1EE-4E88-9659-FC16A7822A1B}" type="presOf" srcId="{C68247E3-24F3-4C89-84A6-35D3E76440C7}" destId="{7702C7EA-9E5D-4B63-86AE-0041F8D486C7}" srcOrd="0" destOrd="0" presId="urn:microsoft.com/office/officeart/2008/layout/VerticalCurvedList"/>
    <dgm:cxn modelId="{2654859E-EA7E-4858-BCD5-D55AFF5D4092}" srcId="{C68247E3-24F3-4C89-84A6-35D3E76440C7}" destId="{5FEC9DD6-5391-4F3F-8C75-28BC1234436C}" srcOrd="5" destOrd="0" parTransId="{CC5D3AD0-AD54-4A68-8BC9-961E9AA36DA1}" sibTransId="{EF98B842-1F95-4034-95CF-FFCCD131301D}"/>
    <dgm:cxn modelId="{F65C989F-9B71-460C-A3EA-08813CF49C45}" type="presOf" srcId="{B266468E-219C-4C74-BB31-47318E70E9A9}" destId="{553A8673-858E-4A30-8B3A-FAE8155238BD}" srcOrd="0" destOrd="0" presId="urn:microsoft.com/office/officeart/2008/layout/VerticalCurvedList"/>
    <dgm:cxn modelId="{115BA89F-C270-4336-90FE-BB4D8D452E84}" type="presOf" srcId="{5FEC9DD6-5391-4F3F-8C75-28BC1234436C}" destId="{83DF5915-3D08-4357-8840-EB922DC22E3B}" srcOrd="0" destOrd="0" presId="urn:microsoft.com/office/officeart/2008/layout/VerticalCurvedList"/>
    <dgm:cxn modelId="{FAFC00AA-88E6-4C48-8FFD-9BEF302F6780}" type="presOf" srcId="{3D0D8B2D-E3CA-44E7-89B8-695522E7DFF9}" destId="{ACC4F1F5-8A4A-4BE3-81BB-0AAF17AC1D69}" srcOrd="0" destOrd="0" presId="urn:microsoft.com/office/officeart/2008/layout/VerticalCurvedList"/>
    <dgm:cxn modelId="{E72A02B3-9B51-4141-88A5-42FE12E9C71B}" type="presOf" srcId="{96508A6B-D269-4264-9BF7-64FE75AE9C7B}" destId="{46D21DE1-1B1E-4D19-A06E-DC3A058DDE02}" srcOrd="0" destOrd="0" presId="urn:microsoft.com/office/officeart/2008/layout/VerticalCurvedList"/>
    <dgm:cxn modelId="{415E69E0-3C97-4ED9-8F2E-18F47AD63A0B}" type="presOf" srcId="{FF9FBDBE-B98A-4948-B8A5-F8534190A612}" destId="{BE3FE85D-9BAC-463C-A7BC-772540D57E67}" srcOrd="0" destOrd="0" presId="urn:microsoft.com/office/officeart/2008/layout/VerticalCurvedList"/>
    <dgm:cxn modelId="{D7B873F8-8D20-4DFD-9970-86D144A30687}" srcId="{C68247E3-24F3-4C89-84A6-35D3E76440C7}" destId="{B266468E-219C-4C74-BB31-47318E70E9A9}" srcOrd="1" destOrd="0" parTransId="{42628669-08FF-4E43-933C-6E43C9D22010}" sibTransId="{EF6216D6-A51E-4F25-A8D6-B97B2E1D77FC}"/>
    <dgm:cxn modelId="{102FE856-92F8-47C0-9400-6051A8E75C29}" type="presParOf" srcId="{7702C7EA-9E5D-4B63-86AE-0041F8D486C7}" destId="{CDBE8B5A-BBE4-4640-B752-4C289A34A9AD}" srcOrd="0" destOrd="0" presId="urn:microsoft.com/office/officeart/2008/layout/VerticalCurvedList"/>
    <dgm:cxn modelId="{64964DE2-F3EC-42B5-AD84-71CCF64B9419}" type="presParOf" srcId="{CDBE8B5A-BBE4-4640-B752-4C289A34A9AD}" destId="{11C16A35-E75A-424A-A63D-BB0F2C924936}" srcOrd="0" destOrd="0" presId="urn:microsoft.com/office/officeart/2008/layout/VerticalCurvedList"/>
    <dgm:cxn modelId="{801B608C-1AA7-48C9-A54E-F0E4667E3119}" type="presParOf" srcId="{11C16A35-E75A-424A-A63D-BB0F2C924936}" destId="{3EF3E8B1-5A7F-41C0-B3E9-5D5171B25AEC}" srcOrd="0" destOrd="0" presId="urn:microsoft.com/office/officeart/2008/layout/VerticalCurvedList"/>
    <dgm:cxn modelId="{C31C6C5A-CB36-43CE-83C9-E817C6520748}" type="presParOf" srcId="{11C16A35-E75A-424A-A63D-BB0F2C924936}" destId="{4657FA07-3650-445F-9A7F-9C05B2AD2BEB}" srcOrd="1" destOrd="0" presId="urn:microsoft.com/office/officeart/2008/layout/VerticalCurvedList"/>
    <dgm:cxn modelId="{0F55169D-A010-4926-ABEA-E910481B8A87}" type="presParOf" srcId="{11C16A35-E75A-424A-A63D-BB0F2C924936}" destId="{DCB25623-8141-4AD1-9520-30B25651507D}" srcOrd="2" destOrd="0" presId="urn:microsoft.com/office/officeart/2008/layout/VerticalCurvedList"/>
    <dgm:cxn modelId="{F07DADDE-38F0-4F94-96CC-E72A6F85F0EA}" type="presParOf" srcId="{11C16A35-E75A-424A-A63D-BB0F2C924936}" destId="{67B4FBBB-F8F4-42A2-A5A3-9AE3EB5D501D}" srcOrd="3" destOrd="0" presId="urn:microsoft.com/office/officeart/2008/layout/VerticalCurvedList"/>
    <dgm:cxn modelId="{4C8225D9-E446-4FF1-B812-B95E499820D8}" type="presParOf" srcId="{CDBE8B5A-BBE4-4640-B752-4C289A34A9AD}" destId="{ACC4F1F5-8A4A-4BE3-81BB-0AAF17AC1D69}" srcOrd="1" destOrd="0" presId="urn:microsoft.com/office/officeart/2008/layout/VerticalCurvedList"/>
    <dgm:cxn modelId="{CB41F829-AB58-41C9-AE13-251A016F382F}" type="presParOf" srcId="{CDBE8B5A-BBE4-4640-B752-4C289A34A9AD}" destId="{BA4DEC32-4D27-4B9F-A762-E770CA112D7A}" srcOrd="2" destOrd="0" presId="urn:microsoft.com/office/officeart/2008/layout/VerticalCurvedList"/>
    <dgm:cxn modelId="{54CE6593-BCA0-4D3D-B116-717C895B7033}" type="presParOf" srcId="{BA4DEC32-4D27-4B9F-A762-E770CA112D7A}" destId="{1E853A9A-C964-4A4F-81C7-4457F4D53468}" srcOrd="0" destOrd="0" presId="urn:microsoft.com/office/officeart/2008/layout/VerticalCurvedList"/>
    <dgm:cxn modelId="{4BBF085A-DE35-4078-9E81-27D73D61C32B}" type="presParOf" srcId="{CDBE8B5A-BBE4-4640-B752-4C289A34A9AD}" destId="{553A8673-858E-4A30-8B3A-FAE8155238BD}" srcOrd="3" destOrd="0" presId="urn:microsoft.com/office/officeart/2008/layout/VerticalCurvedList"/>
    <dgm:cxn modelId="{E94365D8-7790-408D-A3A7-1EE8C68FE5E8}" type="presParOf" srcId="{CDBE8B5A-BBE4-4640-B752-4C289A34A9AD}" destId="{A496F6F4-B600-426F-91E1-8095EE6F64A4}" srcOrd="4" destOrd="0" presId="urn:microsoft.com/office/officeart/2008/layout/VerticalCurvedList"/>
    <dgm:cxn modelId="{3EA4B70F-686C-4366-AE07-9724B08DC8C7}" type="presParOf" srcId="{A496F6F4-B600-426F-91E1-8095EE6F64A4}" destId="{74ED4403-0C26-4B28-925D-72D0EC258C10}" srcOrd="0" destOrd="0" presId="urn:microsoft.com/office/officeart/2008/layout/VerticalCurvedList"/>
    <dgm:cxn modelId="{A5EF76B2-888F-4A16-8365-4DCD3AFF65F4}" type="presParOf" srcId="{CDBE8B5A-BBE4-4640-B752-4C289A34A9AD}" destId="{EFE8CDD5-FE87-4334-ADFF-8A4D601BB22F}" srcOrd="5" destOrd="0" presId="urn:microsoft.com/office/officeart/2008/layout/VerticalCurvedList"/>
    <dgm:cxn modelId="{22690CFD-806A-4721-9052-0A1D90C0BA69}" type="presParOf" srcId="{CDBE8B5A-BBE4-4640-B752-4C289A34A9AD}" destId="{01A04F4B-661A-47AD-BB8A-4BD2FF863437}" srcOrd="6" destOrd="0" presId="urn:microsoft.com/office/officeart/2008/layout/VerticalCurvedList"/>
    <dgm:cxn modelId="{9B50B18F-A600-41E4-96F5-77E987947B3F}" type="presParOf" srcId="{01A04F4B-661A-47AD-BB8A-4BD2FF863437}" destId="{3FBC2F0F-51AC-4B40-A6CC-CE855B16303F}" srcOrd="0" destOrd="0" presId="urn:microsoft.com/office/officeart/2008/layout/VerticalCurvedList"/>
    <dgm:cxn modelId="{CD4A0B19-E26D-4A48-A4AA-FCFA714F3AD0}" type="presParOf" srcId="{CDBE8B5A-BBE4-4640-B752-4C289A34A9AD}" destId="{BE3FE85D-9BAC-463C-A7BC-772540D57E67}" srcOrd="7" destOrd="0" presId="urn:microsoft.com/office/officeart/2008/layout/VerticalCurvedList"/>
    <dgm:cxn modelId="{E0E697C0-DD07-4BC0-819E-3CF80748FDAF}" type="presParOf" srcId="{CDBE8B5A-BBE4-4640-B752-4C289A34A9AD}" destId="{925FA3F0-75A6-4BC1-B6EF-1451DEB9F34B}" srcOrd="8" destOrd="0" presId="urn:microsoft.com/office/officeart/2008/layout/VerticalCurvedList"/>
    <dgm:cxn modelId="{DF5ECE40-9468-4124-A340-23C972012B1B}" type="presParOf" srcId="{925FA3F0-75A6-4BC1-B6EF-1451DEB9F34B}" destId="{AC2D4688-5C15-402B-9286-3A03361E406F}" srcOrd="0" destOrd="0" presId="urn:microsoft.com/office/officeart/2008/layout/VerticalCurvedList"/>
    <dgm:cxn modelId="{1B5848AA-6AC3-44E6-BF10-97D50655956C}" type="presParOf" srcId="{CDBE8B5A-BBE4-4640-B752-4C289A34A9AD}" destId="{46D21DE1-1B1E-4D19-A06E-DC3A058DDE02}" srcOrd="9" destOrd="0" presId="urn:microsoft.com/office/officeart/2008/layout/VerticalCurvedList"/>
    <dgm:cxn modelId="{CCBD59D9-BD33-4B79-94C0-9B6DAC944208}" type="presParOf" srcId="{CDBE8B5A-BBE4-4640-B752-4C289A34A9AD}" destId="{71C8C05B-195A-40A7-AC09-7887458459E4}" srcOrd="10" destOrd="0" presId="urn:microsoft.com/office/officeart/2008/layout/VerticalCurvedList"/>
    <dgm:cxn modelId="{66A5FFBF-80B8-4F03-9E63-830BD2B073BE}" type="presParOf" srcId="{71C8C05B-195A-40A7-AC09-7887458459E4}" destId="{31B5343A-3A5D-4FA3-8546-A663B90A1EC8}" srcOrd="0" destOrd="0" presId="urn:microsoft.com/office/officeart/2008/layout/VerticalCurvedList"/>
    <dgm:cxn modelId="{3CD4B2B0-F354-4C1B-82A1-D274947607C5}" type="presParOf" srcId="{CDBE8B5A-BBE4-4640-B752-4C289A34A9AD}" destId="{83DF5915-3D08-4357-8840-EB922DC22E3B}" srcOrd="11" destOrd="0" presId="urn:microsoft.com/office/officeart/2008/layout/VerticalCurvedList"/>
    <dgm:cxn modelId="{331ABA94-82B0-4E7C-B3D1-566151F3196A}" type="presParOf" srcId="{CDBE8B5A-BBE4-4640-B752-4C289A34A9AD}" destId="{0DEF841E-B420-4AD3-9CB6-D63CBD0FF9F9}" srcOrd="12" destOrd="0" presId="urn:microsoft.com/office/officeart/2008/layout/VerticalCurvedList"/>
    <dgm:cxn modelId="{4FD8C2BA-D790-4C37-AA60-133250BEC09B}" type="presParOf" srcId="{0DEF841E-B420-4AD3-9CB6-D63CBD0FF9F9}" destId="{95EE5287-E77A-45B9-863F-914E1EB0793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18AE9-E910-4422-9479-444AD84DA418}">
      <dsp:nvSpPr>
        <dsp:cNvPr id="0" name=""/>
        <dsp:cNvSpPr/>
      </dsp:nvSpPr>
      <dsp:spPr>
        <a:xfrm>
          <a:off x="2567939" y="62864"/>
          <a:ext cx="3017520" cy="301752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Audit Laporan Keuangan</a:t>
          </a:r>
          <a:endParaRPr lang="en-US" sz="2800" kern="1200"/>
        </a:p>
      </dsp:txBody>
      <dsp:txXfrm>
        <a:off x="2970276" y="590930"/>
        <a:ext cx="2212848" cy="1357884"/>
      </dsp:txXfrm>
    </dsp:sp>
    <dsp:sp modelId="{0F9F10EF-61E4-4F42-AD95-4937D4973FC0}">
      <dsp:nvSpPr>
        <dsp:cNvPr id="0" name=""/>
        <dsp:cNvSpPr/>
      </dsp:nvSpPr>
      <dsp:spPr>
        <a:xfrm>
          <a:off x="3656761" y="1948814"/>
          <a:ext cx="3017520" cy="3017520"/>
        </a:xfrm>
        <a:prstGeom prst="ellipse">
          <a:avLst/>
        </a:prstGeom>
        <a:solidFill>
          <a:schemeClr val="accent2">
            <a:alpha val="50000"/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Audit Operasional</a:t>
          </a:r>
          <a:endParaRPr lang="en-US" sz="2800" kern="1200"/>
        </a:p>
      </dsp:txBody>
      <dsp:txXfrm>
        <a:off x="4579620" y="2728340"/>
        <a:ext cx="1810512" cy="1659636"/>
      </dsp:txXfrm>
    </dsp:sp>
    <dsp:sp modelId="{73BA00D6-FBED-4176-8776-A47C5A9FB570}">
      <dsp:nvSpPr>
        <dsp:cNvPr id="0" name=""/>
        <dsp:cNvSpPr/>
      </dsp:nvSpPr>
      <dsp:spPr>
        <a:xfrm>
          <a:off x="1479118" y="1948814"/>
          <a:ext cx="3017520" cy="3017520"/>
        </a:xfrm>
        <a:prstGeom prst="ellipse">
          <a:avLst/>
        </a:prstGeom>
        <a:solidFill>
          <a:schemeClr val="accent2">
            <a:alpha val="50000"/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Audit Investigasi</a:t>
          </a:r>
          <a:endParaRPr lang="en-US" sz="2800" kern="1200"/>
        </a:p>
      </dsp:txBody>
      <dsp:txXfrm>
        <a:off x="1763267" y="2728340"/>
        <a:ext cx="1810512" cy="16596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0FD7-8EA7-48C4-9FA5-CE04B0A67A33}">
      <dsp:nvSpPr>
        <dsp:cNvPr id="0" name=""/>
        <dsp:cNvSpPr/>
      </dsp:nvSpPr>
      <dsp:spPr>
        <a:xfrm>
          <a:off x="2043017" y="204311"/>
          <a:ext cx="4054792" cy="1408176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E7A133-C231-4B91-999D-B584D0DBC30F}">
      <dsp:nvSpPr>
        <dsp:cNvPr id="0" name=""/>
        <dsp:cNvSpPr/>
      </dsp:nvSpPr>
      <dsp:spPr>
        <a:xfrm>
          <a:off x="3683793" y="3652456"/>
          <a:ext cx="785812" cy="502920"/>
        </a:xfrm>
        <a:prstGeom prst="down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CA29473-F40C-4B63-8DCF-E22866AD77F8}">
      <dsp:nvSpPr>
        <dsp:cNvPr id="0" name=""/>
        <dsp:cNvSpPr/>
      </dsp:nvSpPr>
      <dsp:spPr>
        <a:xfrm>
          <a:off x="2190749" y="4054792"/>
          <a:ext cx="3771900" cy="942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MK </a:t>
          </a:r>
          <a:r>
            <a:rPr lang="id-ID" sz="2200" kern="1200" dirty="0"/>
            <a:t>TABK / </a:t>
          </a:r>
          <a:r>
            <a:rPr lang="en-US" sz="2200" kern="1200" dirty="0"/>
            <a:t>Teknik Audit </a:t>
          </a:r>
          <a:r>
            <a:rPr lang="en-US" sz="2200" kern="1200" dirty="0" err="1"/>
            <a:t>Berbantuan</a:t>
          </a:r>
          <a:r>
            <a:rPr lang="en-US" sz="2200" kern="1200" dirty="0"/>
            <a:t> </a:t>
          </a:r>
          <a:r>
            <a:rPr lang="en-US" sz="2200" kern="1200" dirty="0" err="1"/>
            <a:t>Komputer</a:t>
          </a:r>
          <a:endParaRPr lang="en-US" sz="2200" kern="1200" dirty="0"/>
        </a:p>
      </dsp:txBody>
      <dsp:txXfrm>
        <a:off x="2190749" y="4054792"/>
        <a:ext cx="3771900" cy="942975"/>
      </dsp:txXfrm>
    </dsp:sp>
    <dsp:sp modelId="{69703A83-379F-4E24-9938-1DB48F7452D1}">
      <dsp:nvSpPr>
        <dsp:cNvPr id="0" name=""/>
        <dsp:cNvSpPr/>
      </dsp:nvSpPr>
      <dsp:spPr>
        <a:xfrm>
          <a:off x="3517201" y="1721243"/>
          <a:ext cx="1414462" cy="1414462"/>
        </a:xfrm>
        <a:prstGeom prst="ellipse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MK Audit </a:t>
          </a:r>
          <a:r>
            <a:rPr lang="en-US" sz="1300" b="1" kern="1200" dirty="0" err="1"/>
            <a:t>Laporan</a:t>
          </a:r>
          <a:r>
            <a:rPr lang="en-US" sz="1300" b="1" kern="1200" dirty="0"/>
            <a:t> </a:t>
          </a:r>
          <a:r>
            <a:rPr lang="en-US" sz="1300" b="1" kern="1200" dirty="0" err="1"/>
            <a:t>Keuangan</a:t>
          </a:r>
          <a:endParaRPr lang="en-US" sz="1300" kern="1200" dirty="0"/>
        </a:p>
      </dsp:txBody>
      <dsp:txXfrm>
        <a:off x="3724344" y="1928386"/>
        <a:ext cx="1000176" cy="1000176"/>
      </dsp:txXfrm>
    </dsp:sp>
    <dsp:sp modelId="{387F802C-E0A3-4660-849A-45AD33378802}">
      <dsp:nvSpPr>
        <dsp:cNvPr id="0" name=""/>
        <dsp:cNvSpPr/>
      </dsp:nvSpPr>
      <dsp:spPr>
        <a:xfrm>
          <a:off x="2505074" y="660082"/>
          <a:ext cx="1414462" cy="1414462"/>
        </a:xfrm>
        <a:prstGeom prst="ellipse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MK </a:t>
          </a:r>
          <a:r>
            <a:rPr lang="en-US" sz="1300" b="1" kern="1200" dirty="0" err="1"/>
            <a:t>Aplikasi</a:t>
          </a:r>
          <a:r>
            <a:rPr lang="en-US" sz="1300" b="1" kern="1200" dirty="0"/>
            <a:t> </a:t>
          </a:r>
          <a:r>
            <a:rPr lang="en-US" sz="1300" b="1" kern="1200" dirty="0" err="1"/>
            <a:t>Komputer</a:t>
          </a:r>
          <a:r>
            <a:rPr lang="en-US" sz="1300" b="1" kern="1200" dirty="0"/>
            <a:t> </a:t>
          </a:r>
          <a:r>
            <a:rPr lang="en-US" sz="1300" b="1" kern="1200" dirty="0" err="1"/>
            <a:t>Perkantoran</a:t>
          </a:r>
          <a:r>
            <a:rPr lang="en-US" sz="1300" b="1" kern="1200" dirty="0"/>
            <a:t> </a:t>
          </a:r>
          <a:r>
            <a:rPr lang="en-US" sz="1300" b="1" kern="1200" dirty="0" err="1"/>
            <a:t>dan</a:t>
          </a:r>
          <a:r>
            <a:rPr lang="en-US" sz="1300" b="1" kern="1200" dirty="0"/>
            <a:t> </a:t>
          </a:r>
          <a:r>
            <a:rPr lang="en-US" sz="1300" b="1" kern="1200" dirty="0" err="1"/>
            <a:t>Akuntansi</a:t>
          </a:r>
          <a:endParaRPr lang="en-US" sz="1300" kern="1200" dirty="0"/>
        </a:p>
      </dsp:txBody>
      <dsp:txXfrm>
        <a:off x="2712217" y="867225"/>
        <a:ext cx="1000176" cy="1000176"/>
      </dsp:txXfrm>
    </dsp:sp>
    <dsp:sp modelId="{7CF7B646-DC31-4565-94E6-19E5F0D870B6}">
      <dsp:nvSpPr>
        <dsp:cNvPr id="0" name=""/>
        <dsp:cNvSpPr/>
      </dsp:nvSpPr>
      <dsp:spPr>
        <a:xfrm>
          <a:off x="3950970" y="318096"/>
          <a:ext cx="1414462" cy="1414462"/>
        </a:xfrm>
        <a:prstGeom prst="ellipse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MK </a:t>
          </a:r>
          <a:r>
            <a:rPr lang="en-US" sz="1300" b="1" kern="1200" dirty="0" err="1"/>
            <a:t>Sistem</a:t>
          </a:r>
          <a:r>
            <a:rPr lang="en-US" sz="1300" b="1" kern="1200" dirty="0"/>
            <a:t> </a:t>
          </a:r>
          <a:r>
            <a:rPr lang="en-US" sz="1300" b="1" kern="1200" dirty="0" err="1"/>
            <a:t>Informasi</a:t>
          </a:r>
          <a:r>
            <a:rPr lang="en-US" sz="1300" b="1" kern="1200" dirty="0"/>
            <a:t> </a:t>
          </a:r>
          <a:r>
            <a:rPr lang="en-US" sz="1300" b="1" kern="1200" dirty="0" err="1"/>
            <a:t>Akuntansi</a:t>
          </a:r>
          <a:endParaRPr lang="en-US" sz="1300" kern="1200" dirty="0"/>
        </a:p>
      </dsp:txBody>
      <dsp:txXfrm>
        <a:off x="4158113" y="525239"/>
        <a:ext cx="1000176" cy="1000176"/>
      </dsp:txXfrm>
    </dsp:sp>
    <dsp:sp modelId="{1B4F32C4-CB98-4F5E-B84A-E3B147C76DB9}">
      <dsp:nvSpPr>
        <dsp:cNvPr id="0" name=""/>
        <dsp:cNvSpPr/>
      </dsp:nvSpPr>
      <dsp:spPr>
        <a:xfrm>
          <a:off x="1847865" y="27665"/>
          <a:ext cx="4400550" cy="352044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3062F-30EB-4BA4-9BEC-3AF79FA1458E}">
      <dsp:nvSpPr>
        <dsp:cNvPr id="0" name=""/>
        <dsp:cNvSpPr/>
      </dsp:nvSpPr>
      <dsp:spPr>
        <a:xfrm>
          <a:off x="611348" y="1402046"/>
          <a:ext cx="3584089" cy="2636545"/>
        </a:xfrm>
        <a:prstGeom prst="roundRect">
          <a:avLst/>
        </a:prstGeom>
        <a:solidFill>
          <a:schemeClr val="accent4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FE75B22-0CCD-41D2-8DF4-6A9FF4A87873}">
      <dsp:nvSpPr>
        <dsp:cNvPr id="0" name=""/>
        <dsp:cNvSpPr/>
      </dsp:nvSpPr>
      <dsp:spPr>
        <a:xfrm>
          <a:off x="787166" y="1295387"/>
          <a:ext cx="2759748" cy="2742925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Pengujian</a:t>
          </a:r>
          <a:r>
            <a:rPr lang="en-US" sz="3600" kern="1200" dirty="0"/>
            <a:t> </a:t>
          </a:r>
          <a:r>
            <a:rPr lang="en-US" sz="2800" kern="1200" dirty="0" err="1"/>
            <a:t>dalam</a:t>
          </a:r>
          <a:r>
            <a:rPr lang="en-US" sz="2800" kern="1200" dirty="0"/>
            <a:t> Audit </a:t>
          </a:r>
          <a:r>
            <a:rPr lang="en-US" sz="2800" kern="1200" dirty="0" err="1"/>
            <a:t>Laporan</a:t>
          </a:r>
          <a:r>
            <a:rPr lang="en-US" sz="2800" kern="1200" dirty="0"/>
            <a:t> </a:t>
          </a:r>
          <a:r>
            <a:rPr lang="en-US" sz="2800" kern="1200" dirty="0" err="1"/>
            <a:t>Keuangan</a:t>
          </a:r>
          <a:endParaRPr lang="en-US" sz="3600" kern="1200" dirty="0"/>
        </a:p>
      </dsp:txBody>
      <dsp:txXfrm>
        <a:off x="787166" y="1295387"/>
        <a:ext cx="2759748" cy="2742925"/>
      </dsp:txXfrm>
    </dsp:sp>
    <dsp:sp modelId="{E0B021D1-73B3-4040-850E-F446750B0AD2}">
      <dsp:nvSpPr>
        <dsp:cNvPr id="0" name=""/>
        <dsp:cNvSpPr/>
      </dsp:nvSpPr>
      <dsp:spPr>
        <a:xfrm>
          <a:off x="3478756" y="205970"/>
          <a:ext cx="1433362" cy="1339097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A3D07C7-F231-4890-ADD2-78FC1480EE04}">
      <dsp:nvSpPr>
        <dsp:cNvPr id="0" name=""/>
        <dsp:cNvSpPr/>
      </dsp:nvSpPr>
      <dsp:spPr>
        <a:xfrm>
          <a:off x="5070639" y="258361"/>
          <a:ext cx="2102171" cy="1234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Pengujian</a:t>
          </a:r>
          <a:r>
            <a:rPr lang="en-US" sz="2700" kern="1200" dirty="0"/>
            <a:t> </a:t>
          </a:r>
          <a:r>
            <a:rPr lang="en-US" sz="2700" kern="1200" dirty="0" err="1"/>
            <a:t>secara</a:t>
          </a:r>
          <a:r>
            <a:rPr lang="en-US" sz="2700" kern="1200" dirty="0"/>
            <a:t> manual</a:t>
          </a:r>
        </a:p>
      </dsp:txBody>
      <dsp:txXfrm>
        <a:off x="5070639" y="258361"/>
        <a:ext cx="2102171" cy="1234316"/>
      </dsp:txXfrm>
    </dsp:sp>
    <dsp:sp modelId="{BF9D364E-91E8-4DDD-8505-500B61F39AF9}">
      <dsp:nvSpPr>
        <dsp:cNvPr id="0" name=""/>
        <dsp:cNvSpPr/>
      </dsp:nvSpPr>
      <dsp:spPr>
        <a:xfrm>
          <a:off x="3530375" y="1953207"/>
          <a:ext cx="1330124" cy="141482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solidFill>
            <a:schemeClr val="accent6">
              <a:lumMod val="40000"/>
              <a:lumOff val="60000"/>
            </a:schemeClr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7504C10-620A-4204-8114-FFA28AC7E267}">
      <dsp:nvSpPr>
        <dsp:cNvPr id="0" name=""/>
        <dsp:cNvSpPr/>
      </dsp:nvSpPr>
      <dsp:spPr>
        <a:xfrm>
          <a:off x="5070639" y="2043460"/>
          <a:ext cx="2729455" cy="1234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Pengujian</a:t>
          </a:r>
          <a:r>
            <a:rPr lang="en-US" sz="2700" kern="1200" dirty="0"/>
            <a:t> </a:t>
          </a:r>
          <a:r>
            <a:rPr lang="en-US" sz="2700" kern="1200" dirty="0" err="1"/>
            <a:t>berbantuan</a:t>
          </a:r>
          <a:r>
            <a:rPr lang="en-US" sz="2700" kern="1200" dirty="0"/>
            <a:t> </a:t>
          </a:r>
          <a:r>
            <a:rPr lang="en-US" sz="2700" kern="1200" dirty="0" err="1"/>
            <a:t>komputer</a:t>
          </a:r>
          <a:endParaRPr lang="en-US" sz="2700" kern="1200" dirty="0"/>
        </a:p>
      </dsp:txBody>
      <dsp:txXfrm>
        <a:off x="5070639" y="2043460"/>
        <a:ext cx="2729455" cy="12343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C9E966-464B-4C09-BA71-B71947E0E2BC}">
      <dsp:nvSpPr>
        <dsp:cNvPr id="0" name=""/>
        <dsp:cNvSpPr/>
      </dsp:nvSpPr>
      <dsp:spPr>
        <a:xfrm>
          <a:off x="7532" y="2356657"/>
          <a:ext cx="1880465" cy="70640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/>
            <a:t>Uji</a:t>
          </a:r>
          <a:r>
            <a:rPr lang="en-US" sz="1400" b="0" kern="1200" dirty="0"/>
            <a:t> </a:t>
          </a:r>
          <a:r>
            <a:rPr lang="en-US" sz="1400" b="0" kern="1200" dirty="0" err="1"/>
            <a:t>Pengendalian</a:t>
          </a:r>
          <a:r>
            <a:rPr lang="en-US" sz="1400" b="0" kern="1200" dirty="0"/>
            <a:t> </a:t>
          </a:r>
          <a:r>
            <a:rPr lang="en-US" sz="1400" b="0" kern="1200" dirty="0" err="1"/>
            <a:t>aplikasi</a:t>
          </a:r>
          <a:r>
            <a:rPr lang="en-US" sz="1400" b="0" kern="1200" dirty="0"/>
            <a:t> &amp; </a:t>
          </a:r>
          <a:r>
            <a:rPr lang="en-US" sz="1400" b="0" kern="1200" dirty="0" err="1"/>
            <a:t>Uji</a:t>
          </a:r>
          <a:r>
            <a:rPr lang="en-US" sz="1400" b="0" kern="1200" dirty="0"/>
            <a:t> </a:t>
          </a:r>
          <a:r>
            <a:rPr lang="en-US" sz="1400" b="0" kern="1200" dirty="0" err="1"/>
            <a:t>Substantif</a:t>
          </a:r>
          <a:endParaRPr lang="en-US" sz="1400" b="0" kern="1200" dirty="0"/>
        </a:p>
      </dsp:txBody>
      <dsp:txXfrm>
        <a:off x="28222" y="2377347"/>
        <a:ext cx="1839085" cy="665029"/>
      </dsp:txXfrm>
    </dsp:sp>
    <dsp:sp modelId="{4A02ACF4-8D18-46F6-B4C9-9DFFCFF6A762}">
      <dsp:nvSpPr>
        <dsp:cNvPr id="0" name=""/>
        <dsp:cNvSpPr/>
      </dsp:nvSpPr>
      <dsp:spPr>
        <a:xfrm rot="17221538">
          <a:off x="1421856" y="2071601"/>
          <a:ext cx="1318272" cy="16024"/>
        </a:xfrm>
        <a:custGeom>
          <a:avLst/>
          <a:gdLst/>
          <a:ahLst/>
          <a:cxnLst/>
          <a:rect l="0" t="0" r="0" b="0"/>
          <a:pathLst>
            <a:path>
              <a:moveTo>
                <a:pt x="0" y="8012"/>
              </a:moveTo>
              <a:lnTo>
                <a:pt x="1318272" y="801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2048035" y="2046656"/>
        <a:ext cx="65913" cy="65913"/>
      </dsp:txXfrm>
    </dsp:sp>
    <dsp:sp modelId="{379C3C5F-66E6-4549-B69B-37BB77CA7FE9}">
      <dsp:nvSpPr>
        <dsp:cNvPr id="0" name=""/>
        <dsp:cNvSpPr/>
      </dsp:nvSpPr>
      <dsp:spPr>
        <a:xfrm>
          <a:off x="2273987" y="1128269"/>
          <a:ext cx="1167619" cy="6421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Secara</a:t>
          </a:r>
          <a:r>
            <a:rPr lang="en-US" sz="1400" kern="1200" dirty="0"/>
            <a:t> manual</a:t>
          </a:r>
        </a:p>
      </dsp:txBody>
      <dsp:txXfrm>
        <a:off x="2292796" y="1147078"/>
        <a:ext cx="1130001" cy="604572"/>
      </dsp:txXfrm>
    </dsp:sp>
    <dsp:sp modelId="{F5532D9D-C330-4D54-9EB9-F01E08053FA3}">
      <dsp:nvSpPr>
        <dsp:cNvPr id="0" name=""/>
        <dsp:cNvSpPr/>
      </dsp:nvSpPr>
      <dsp:spPr>
        <a:xfrm rot="17368742">
          <a:off x="3055840" y="895717"/>
          <a:ext cx="1157522" cy="16024"/>
        </a:xfrm>
        <a:custGeom>
          <a:avLst/>
          <a:gdLst/>
          <a:ahLst/>
          <a:cxnLst/>
          <a:rect l="0" t="0" r="0" b="0"/>
          <a:pathLst>
            <a:path>
              <a:moveTo>
                <a:pt x="0" y="8012"/>
              </a:moveTo>
              <a:lnTo>
                <a:pt x="1157522" y="80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3605663" y="874791"/>
        <a:ext cx="57876" cy="57876"/>
      </dsp:txXfrm>
    </dsp:sp>
    <dsp:sp modelId="{CC12B311-23D1-407B-BC14-BCE92CDFFDED}">
      <dsp:nvSpPr>
        <dsp:cNvPr id="0" name=""/>
        <dsp:cNvSpPr/>
      </dsp:nvSpPr>
      <dsp:spPr>
        <a:xfrm>
          <a:off x="3827596" y="142181"/>
          <a:ext cx="4318270" cy="43182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</a:t>
          </a:r>
          <a:r>
            <a:rPr lang="en-US" sz="1400" kern="1200" dirty="0" err="1"/>
            <a:t>dan</a:t>
          </a:r>
          <a:r>
            <a:rPr lang="en-US" sz="1400" kern="1200" dirty="0"/>
            <a:t> output </a:t>
          </a:r>
          <a:r>
            <a:rPr lang="en-US" sz="1400" kern="1200" dirty="0" err="1"/>
            <a:t>harus</a:t>
          </a:r>
          <a:r>
            <a:rPr lang="en-US" sz="1400" kern="1200" dirty="0"/>
            <a:t> </a:t>
          </a:r>
          <a:r>
            <a:rPr lang="en-US" sz="1400" kern="1200" dirty="0" err="1"/>
            <a:t>dicetak</a:t>
          </a:r>
          <a:r>
            <a:rPr lang="en-US" sz="1400" kern="1200" dirty="0"/>
            <a:t> </a:t>
          </a:r>
          <a:r>
            <a:rPr lang="en-US" sz="1400" kern="1200" dirty="0" err="1"/>
            <a:t>semua</a:t>
          </a:r>
          <a:endParaRPr lang="en-US" sz="1400" kern="1200" dirty="0"/>
        </a:p>
      </dsp:txBody>
      <dsp:txXfrm>
        <a:off x="3840244" y="154829"/>
        <a:ext cx="4292974" cy="406530"/>
      </dsp:txXfrm>
    </dsp:sp>
    <dsp:sp modelId="{8E46DC0D-4444-49FB-9B53-630452C542D6}">
      <dsp:nvSpPr>
        <dsp:cNvPr id="0" name=""/>
        <dsp:cNvSpPr/>
      </dsp:nvSpPr>
      <dsp:spPr>
        <a:xfrm rot="18199456">
          <a:off x="3283303" y="1147816"/>
          <a:ext cx="702595" cy="16024"/>
        </a:xfrm>
        <a:custGeom>
          <a:avLst/>
          <a:gdLst/>
          <a:ahLst/>
          <a:cxnLst/>
          <a:rect l="0" t="0" r="0" b="0"/>
          <a:pathLst>
            <a:path>
              <a:moveTo>
                <a:pt x="0" y="8012"/>
              </a:moveTo>
              <a:lnTo>
                <a:pt x="702595" y="80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3617036" y="1138264"/>
        <a:ext cx="35129" cy="35129"/>
      </dsp:txXfrm>
    </dsp:sp>
    <dsp:sp modelId="{6515E85A-5260-4E75-A741-F90D6AD586D3}">
      <dsp:nvSpPr>
        <dsp:cNvPr id="0" name=""/>
        <dsp:cNvSpPr/>
      </dsp:nvSpPr>
      <dsp:spPr>
        <a:xfrm>
          <a:off x="3827596" y="646380"/>
          <a:ext cx="4318270" cy="43182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Kode</a:t>
          </a:r>
          <a:r>
            <a:rPr lang="en-US" sz="1400" kern="1200" dirty="0"/>
            <a:t> program (</a:t>
          </a:r>
          <a:r>
            <a:rPr lang="en-US" sz="1400" kern="1200" dirty="0" err="1"/>
            <a:t>logika</a:t>
          </a:r>
          <a:r>
            <a:rPr lang="en-US" sz="1400" kern="1200" dirty="0"/>
            <a:t> </a:t>
          </a:r>
          <a:r>
            <a:rPr lang="en-US" sz="1400" kern="1200" dirty="0" err="1"/>
            <a:t>pengolahan</a:t>
          </a:r>
          <a:r>
            <a:rPr lang="en-US" sz="1400" kern="1200" dirty="0"/>
            <a:t> data) </a:t>
          </a:r>
          <a:r>
            <a:rPr lang="en-US" sz="1400" kern="1200" dirty="0" err="1"/>
            <a:t>harus</a:t>
          </a:r>
          <a:r>
            <a:rPr lang="en-US" sz="1400" kern="1200" dirty="0"/>
            <a:t> </a:t>
          </a:r>
          <a:r>
            <a:rPr lang="en-US" sz="1400" kern="1200" dirty="0" err="1"/>
            <a:t>dicetak</a:t>
          </a:r>
          <a:r>
            <a:rPr lang="en-US" sz="1400" kern="1200" dirty="0"/>
            <a:t> </a:t>
          </a:r>
          <a:r>
            <a:rPr lang="en-US" sz="1400" kern="1200" dirty="0" err="1"/>
            <a:t>semua</a:t>
          </a:r>
          <a:endParaRPr lang="en-US" sz="1400" kern="1200" dirty="0"/>
        </a:p>
      </dsp:txBody>
      <dsp:txXfrm>
        <a:off x="3840244" y="659028"/>
        <a:ext cx="4292974" cy="406530"/>
      </dsp:txXfrm>
    </dsp:sp>
    <dsp:sp modelId="{45B467BA-C6E3-4ED9-AACA-8EA5CC2C81C4}">
      <dsp:nvSpPr>
        <dsp:cNvPr id="0" name=""/>
        <dsp:cNvSpPr/>
      </dsp:nvSpPr>
      <dsp:spPr>
        <a:xfrm rot="20872953">
          <a:off x="3437208" y="1399916"/>
          <a:ext cx="394785" cy="16024"/>
        </a:xfrm>
        <a:custGeom>
          <a:avLst/>
          <a:gdLst/>
          <a:ahLst/>
          <a:cxnLst/>
          <a:rect l="0" t="0" r="0" b="0"/>
          <a:pathLst>
            <a:path>
              <a:moveTo>
                <a:pt x="0" y="8012"/>
              </a:moveTo>
              <a:lnTo>
                <a:pt x="394785" y="80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3624732" y="1398058"/>
        <a:ext cx="19739" cy="19739"/>
      </dsp:txXfrm>
    </dsp:sp>
    <dsp:sp modelId="{F9387FA3-AA70-4881-8FCB-965907C4E40B}">
      <dsp:nvSpPr>
        <dsp:cNvPr id="0" name=""/>
        <dsp:cNvSpPr/>
      </dsp:nvSpPr>
      <dsp:spPr>
        <a:xfrm>
          <a:off x="3827596" y="1150579"/>
          <a:ext cx="4318270" cy="43182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Lama </a:t>
          </a:r>
          <a:r>
            <a:rPr lang="en-US" sz="1400" kern="1200" dirty="0" err="1"/>
            <a:t>dan</a:t>
          </a:r>
          <a:r>
            <a:rPr lang="en-US" sz="1400" kern="1200" dirty="0"/>
            <a:t> </a:t>
          </a:r>
          <a:r>
            <a:rPr lang="en-US" sz="1400" kern="1200" dirty="0" err="1"/>
            <a:t>sulit</a:t>
          </a:r>
          <a:endParaRPr lang="en-US" sz="1400" kern="1200" dirty="0"/>
        </a:p>
      </dsp:txBody>
      <dsp:txXfrm>
        <a:off x="3840244" y="1163227"/>
        <a:ext cx="4292974" cy="406530"/>
      </dsp:txXfrm>
    </dsp:sp>
    <dsp:sp modelId="{809FE9E5-A04E-49B3-BEC0-344BD9E868CA}">
      <dsp:nvSpPr>
        <dsp:cNvPr id="0" name=""/>
        <dsp:cNvSpPr/>
      </dsp:nvSpPr>
      <dsp:spPr>
        <a:xfrm rot="2850379">
          <a:off x="3348898" y="1652015"/>
          <a:ext cx="571405" cy="16024"/>
        </a:xfrm>
        <a:custGeom>
          <a:avLst/>
          <a:gdLst/>
          <a:ahLst/>
          <a:cxnLst/>
          <a:rect l="0" t="0" r="0" b="0"/>
          <a:pathLst>
            <a:path>
              <a:moveTo>
                <a:pt x="0" y="8012"/>
              </a:moveTo>
              <a:lnTo>
                <a:pt x="571405" y="80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0316" y="1645742"/>
        <a:ext cx="28570" cy="28570"/>
      </dsp:txXfrm>
    </dsp:sp>
    <dsp:sp modelId="{5B07581B-D376-4706-8EBA-98FC95F25397}">
      <dsp:nvSpPr>
        <dsp:cNvPr id="0" name=""/>
        <dsp:cNvSpPr/>
      </dsp:nvSpPr>
      <dsp:spPr>
        <a:xfrm>
          <a:off x="3827596" y="1654778"/>
          <a:ext cx="4318270" cy="43182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Pemeriksaan</a:t>
          </a:r>
          <a:r>
            <a:rPr lang="en-US" sz="1400" kern="1200" dirty="0"/>
            <a:t> </a:t>
          </a:r>
          <a:r>
            <a:rPr lang="en-US" sz="1400" kern="1200" dirty="0" err="1"/>
            <a:t>secara</a:t>
          </a:r>
          <a:r>
            <a:rPr lang="en-US" sz="1400" kern="1200" dirty="0"/>
            <a:t> sampling</a:t>
          </a:r>
        </a:p>
      </dsp:txBody>
      <dsp:txXfrm>
        <a:off x="3840244" y="1667426"/>
        <a:ext cx="4292974" cy="406530"/>
      </dsp:txXfrm>
    </dsp:sp>
    <dsp:sp modelId="{B7ACD8E6-E9EC-4F6E-AB32-9F81CEFBD105}">
      <dsp:nvSpPr>
        <dsp:cNvPr id="0" name=""/>
        <dsp:cNvSpPr/>
      </dsp:nvSpPr>
      <dsp:spPr>
        <a:xfrm rot="4041688">
          <a:off x="3133206" y="1904115"/>
          <a:ext cx="1002789" cy="16024"/>
        </a:xfrm>
        <a:custGeom>
          <a:avLst/>
          <a:gdLst/>
          <a:ahLst/>
          <a:cxnLst/>
          <a:rect l="0" t="0" r="0" b="0"/>
          <a:pathLst>
            <a:path>
              <a:moveTo>
                <a:pt x="0" y="8012"/>
              </a:moveTo>
              <a:lnTo>
                <a:pt x="1002789" y="80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3609532" y="1887057"/>
        <a:ext cx="50139" cy="50139"/>
      </dsp:txXfrm>
    </dsp:sp>
    <dsp:sp modelId="{27F11CD7-73CB-4FB7-823C-E1F512819F08}">
      <dsp:nvSpPr>
        <dsp:cNvPr id="0" name=""/>
        <dsp:cNvSpPr/>
      </dsp:nvSpPr>
      <dsp:spPr>
        <a:xfrm>
          <a:off x="3827596" y="2158977"/>
          <a:ext cx="4318270" cy="43182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Membutuhkan</a:t>
          </a:r>
          <a:r>
            <a:rPr lang="en-US" sz="1400" kern="1200" dirty="0"/>
            <a:t> </a:t>
          </a:r>
          <a:r>
            <a:rPr lang="en-US" sz="1400" kern="1200" dirty="0" err="1"/>
            <a:t>keahlian</a:t>
          </a:r>
          <a:r>
            <a:rPr lang="en-US" sz="1400" kern="1200" dirty="0"/>
            <a:t> </a:t>
          </a:r>
          <a:r>
            <a:rPr lang="en-US" sz="1400" kern="1200" dirty="0" err="1"/>
            <a:t>tinggi</a:t>
          </a:r>
          <a:r>
            <a:rPr lang="en-US" sz="1400" kern="1200" dirty="0"/>
            <a:t> di </a:t>
          </a:r>
          <a:r>
            <a:rPr lang="en-US" sz="1400" kern="1200" dirty="0" err="1"/>
            <a:t>bidang</a:t>
          </a:r>
          <a:r>
            <a:rPr lang="en-US" sz="1400" kern="1200" dirty="0"/>
            <a:t> </a:t>
          </a:r>
          <a:r>
            <a:rPr lang="en-US" sz="1400" kern="1200" dirty="0" err="1"/>
            <a:t>pemrogram</a:t>
          </a:r>
          <a:r>
            <a:rPr lang="id-ID" sz="1400" kern="1200" dirty="0" err="1"/>
            <a:t>an</a:t>
          </a:r>
          <a:r>
            <a:rPr lang="en-US" sz="1400" kern="1200" dirty="0"/>
            <a:t> </a:t>
          </a:r>
          <a:r>
            <a:rPr lang="en-US" sz="1400" kern="1200" dirty="0" err="1"/>
            <a:t>komputer</a:t>
          </a:r>
          <a:endParaRPr lang="en-US" sz="1400" kern="1200" dirty="0"/>
        </a:p>
      </dsp:txBody>
      <dsp:txXfrm>
        <a:off x="3840244" y="2171625"/>
        <a:ext cx="4292974" cy="406530"/>
      </dsp:txXfrm>
    </dsp:sp>
    <dsp:sp modelId="{07F417CF-3C49-49CE-A935-C1223FA82294}">
      <dsp:nvSpPr>
        <dsp:cNvPr id="0" name=""/>
        <dsp:cNvSpPr/>
      </dsp:nvSpPr>
      <dsp:spPr>
        <a:xfrm rot="4378462">
          <a:off x="1421856" y="3332099"/>
          <a:ext cx="1318272" cy="16024"/>
        </a:xfrm>
        <a:custGeom>
          <a:avLst/>
          <a:gdLst/>
          <a:ahLst/>
          <a:cxnLst/>
          <a:rect l="0" t="0" r="0" b="0"/>
          <a:pathLst>
            <a:path>
              <a:moveTo>
                <a:pt x="0" y="8012"/>
              </a:moveTo>
              <a:lnTo>
                <a:pt x="1318272" y="801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2048035" y="3307154"/>
        <a:ext cx="65913" cy="65913"/>
      </dsp:txXfrm>
    </dsp:sp>
    <dsp:sp modelId="{ED4C9C6F-5A50-4F7F-9E3D-C79EA6A3C7B6}">
      <dsp:nvSpPr>
        <dsp:cNvPr id="0" name=""/>
        <dsp:cNvSpPr/>
      </dsp:nvSpPr>
      <dsp:spPr>
        <a:xfrm>
          <a:off x="2273987" y="3649265"/>
          <a:ext cx="1167619" cy="64219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Berbantuan</a:t>
          </a:r>
          <a:r>
            <a:rPr lang="en-US" sz="1400" kern="1200" dirty="0"/>
            <a:t> </a:t>
          </a:r>
          <a:r>
            <a:rPr lang="en-US" sz="1400" kern="1200" dirty="0" err="1"/>
            <a:t>komputer</a:t>
          </a:r>
          <a:endParaRPr lang="en-US" sz="1400" kern="1200" dirty="0"/>
        </a:p>
      </dsp:txBody>
      <dsp:txXfrm>
        <a:off x="2292796" y="3668074"/>
        <a:ext cx="1130001" cy="604572"/>
      </dsp:txXfrm>
    </dsp:sp>
    <dsp:sp modelId="{D1574962-D853-4B23-997B-7737D923E2B0}">
      <dsp:nvSpPr>
        <dsp:cNvPr id="0" name=""/>
        <dsp:cNvSpPr/>
      </dsp:nvSpPr>
      <dsp:spPr>
        <a:xfrm rot="17636878">
          <a:off x="3159135" y="3527813"/>
          <a:ext cx="950932" cy="16024"/>
        </a:xfrm>
        <a:custGeom>
          <a:avLst/>
          <a:gdLst/>
          <a:ahLst/>
          <a:cxnLst/>
          <a:rect l="0" t="0" r="0" b="0"/>
          <a:pathLst>
            <a:path>
              <a:moveTo>
                <a:pt x="0" y="8012"/>
              </a:moveTo>
              <a:lnTo>
                <a:pt x="950932" y="80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3610828" y="3512051"/>
        <a:ext cx="47546" cy="47546"/>
      </dsp:txXfrm>
    </dsp:sp>
    <dsp:sp modelId="{27CE9483-EB08-41D0-BE0B-404BBE3B9941}">
      <dsp:nvSpPr>
        <dsp:cNvPr id="0" name=""/>
        <dsp:cNvSpPr/>
      </dsp:nvSpPr>
      <dsp:spPr>
        <a:xfrm>
          <a:off x="3827596" y="2885376"/>
          <a:ext cx="4318270" cy="431826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Data, output </a:t>
          </a:r>
          <a:r>
            <a:rPr lang="en-US" sz="1400" kern="1200" dirty="0" err="1">
              <a:solidFill>
                <a:schemeClr val="tx1"/>
              </a:solidFill>
            </a:rPr>
            <a:t>dan</a:t>
          </a:r>
          <a:r>
            <a:rPr lang="en-US" sz="1400" kern="1200" dirty="0">
              <a:solidFill>
                <a:schemeClr val="tx1"/>
              </a:solidFill>
            </a:rPr>
            <a:t> program </a:t>
          </a:r>
          <a:r>
            <a:rPr lang="en-US" sz="1400" kern="1200" dirty="0" err="1">
              <a:solidFill>
                <a:schemeClr val="tx1"/>
              </a:solidFill>
            </a:rPr>
            <a:t>tidak</a:t>
          </a:r>
          <a:r>
            <a:rPr lang="en-US" sz="1400" kern="1200" dirty="0">
              <a:solidFill>
                <a:schemeClr val="tx1"/>
              </a:solidFill>
            </a:rPr>
            <a:t> </a:t>
          </a:r>
          <a:r>
            <a:rPr lang="en-US" sz="1400" kern="1200" dirty="0" err="1">
              <a:solidFill>
                <a:schemeClr val="tx1"/>
              </a:solidFill>
            </a:rPr>
            <a:t>perlu</a:t>
          </a:r>
          <a:r>
            <a:rPr lang="en-US" sz="1400" kern="1200" dirty="0">
              <a:solidFill>
                <a:schemeClr val="tx1"/>
              </a:solidFill>
            </a:rPr>
            <a:t> </a:t>
          </a:r>
          <a:r>
            <a:rPr lang="en-US" sz="1400" kern="1200" dirty="0" err="1">
              <a:solidFill>
                <a:schemeClr val="tx1"/>
              </a:solidFill>
            </a:rPr>
            <a:t>dicetak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840244" y="2898024"/>
        <a:ext cx="4292974" cy="406530"/>
      </dsp:txXfrm>
    </dsp:sp>
    <dsp:sp modelId="{1C974B37-CC86-4540-A147-9B8F4DF7B588}">
      <dsp:nvSpPr>
        <dsp:cNvPr id="0" name=""/>
        <dsp:cNvSpPr/>
      </dsp:nvSpPr>
      <dsp:spPr>
        <a:xfrm rot="18996663">
          <a:off x="3369027" y="3779912"/>
          <a:ext cx="531148" cy="16024"/>
        </a:xfrm>
        <a:custGeom>
          <a:avLst/>
          <a:gdLst/>
          <a:ahLst/>
          <a:cxnLst/>
          <a:rect l="0" t="0" r="0" b="0"/>
          <a:pathLst>
            <a:path>
              <a:moveTo>
                <a:pt x="0" y="8012"/>
              </a:moveTo>
              <a:lnTo>
                <a:pt x="531148" y="80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1323" y="3774646"/>
        <a:ext cx="26557" cy="26557"/>
      </dsp:txXfrm>
    </dsp:sp>
    <dsp:sp modelId="{137965E6-C43B-4639-8356-D1D12CCED2EA}">
      <dsp:nvSpPr>
        <dsp:cNvPr id="0" name=""/>
        <dsp:cNvSpPr/>
      </dsp:nvSpPr>
      <dsp:spPr>
        <a:xfrm>
          <a:off x="3827596" y="3389576"/>
          <a:ext cx="4318270" cy="431826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tx1"/>
              </a:solidFill>
            </a:rPr>
            <a:t>Mudah</a:t>
          </a:r>
          <a:r>
            <a:rPr lang="en-US" sz="1400" kern="1200" dirty="0">
              <a:solidFill>
                <a:schemeClr val="tx1"/>
              </a:solidFill>
            </a:rPr>
            <a:t> </a:t>
          </a:r>
          <a:r>
            <a:rPr lang="en-US" sz="1400" kern="1200" dirty="0" err="1">
              <a:solidFill>
                <a:schemeClr val="tx1"/>
              </a:solidFill>
            </a:rPr>
            <a:t>dan</a:t>
          </a:r>
          <a:r>
            <a:rPr lang="en-US" sz="1400" kern="1200" dirty="0">
              <a:solidFill>
                <a:schemeClr val="tx1"/>
              </a:solidFill>
            </a:rPr>
            <a:t> </a:t>
          </a:r>
          <a:r>
            <a:rPr lang="en-US" sz="1400" kern="1200" dirty="0" err="1">
              <a:solidFill>
                <a:schemeClr val="tx1"/>
              </a:solidFill>
            </a:rPr>
            <a:t>cepat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840244" y="3402224"/>
        <a:ext cx="4292974" cy="406530"/>
      </dsp:txXfrm>
    </dsp:sp>
    <dsp:sp modelId="{947F8942-618D-4622-ABE2-D2AE93320859}">
      <dsp:nvSpPr>
        <dsp:cNvPr id="0" name=""/>
        <dsp:cNvSpPr/>
      </dsp:nvSpPr>
      <dsp:spPr>
        <a:xfrm rot="1190861">
          <a:off x="3429418" y="4032012"/>
          <a:ext cx="410366" cy="16024"/>
        </a:xfrm>
        <a:custGeom>
          <a:avLst/>
          <a:gdLst/>
          <a:ahLst/>
          <a:cxnLst/>
          <a:rect l="0" t="0" r="0" b="0"/>
          <a:pathLst>
            <a:path>
              <a:moveTo>
                <a:pt x="0" y="8012"/>
              </a:moveTo>
              <a:lnTo>
                <a:pt x="410366" y="80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3624342" y="4029765"/>
        <a:ext cx="20518" cy="20518"/>
      </dsp:txXfrm>
    </dsp:sp>
    <dsp:sp modelId="{924370CC-0E17-41D5-AE9C-CBAEF9DB1134}">
      <dsp:nvSpPr>
        <dsp:cNvPr id="0" name=""/>
        <dsp:cNvSpPr/>
      </dsp:nvSpPr>
      <dsp:spPr>
        <a:xfrm>
          <a:off x="3827596" y="3893775"/>
          <a:ext cx="4318270" cy="431826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tx1"/>
              </a:solidFill>
            </a:rPr>
            <a:t>Tidak</a:t>
          </a:r>
          <a:r>
            <a:rPr lang="en-US" sz="1400" kern="1200" dirty="0">
              <a:solidFill>
                <a:schemeClr val="tx1"/>
              </a:solidFill>
            </a:rPr>
            <a:t> </a:t>
          </a:r>
          <a:r>
            <a:rPr lang="en-US" sz="1400" kern="1200" dirty="0" err="1">
              <a:solidFill>
                <a:schemeClr val="tx1"/>
              </a:solidFill>
            </a:rPr>
            <a:t>perlu</a:t>
          </a:r>
          <a:r>
            <a:rPr lang="en-US" sz="1400" kern="1200" dirty="0">
              <a:solidFill>
                <a:schemeClr val="tx1"/>
              </a:solidFill>
            </a:rPr>
            <a:t> sampling, </a:t>
          </a:r>
          <a:r>
            <a:rPr lang="en-US" sz="1400" kern="1200" dirty="0" err="1">
              <a:solidFill>
                <a:schemeClr val="tx1"/>
              </a:solidFill>
            </a:rPr>
            <a:t>seluruh</a:t>
          </a:r>
          <a:r>
            <a:rPr lang="en-US" sz="1400" kern="1200" dirty="0">
              <a:solidFill>
                <a:schemeClr val="tx1"/>
              </a:solidFill>
            </a:rPr>
            <a:t> </a:t>
          </a:r>
          <a:r>
            <a:rPr lang="en-US" sz="1400" kern="1200" dirty="0" err="1">
              <a:solidFill>
                <a:schemeClr val="tx1"/>
              </a:solidFill>
            </a:rPr>
            <a:t>populasi</a:t>
          </a:r>
          <a:r>
            <a:rPr lang="en-US" sz="1400" kern="1200" dirty="0">
              <a:solidFill>
                <a:schemeClr val="tx1"/>
              </a:solidFill>
            </a:rPr>
            <a:t> </a:t>
          </a:r>
          <a:r>
            <a:rPr lang="en-US" sz="1400" kern="1200" dirty="0" err="1">
              <a:solidFill>
                <a:schemeClr val="tx1"/>
              </a:solidFill>
            </a:rPr>
            <a:t>dapat</a:t>
          </a:r>
          <a:r>
            <a:rPr lang="en-US" sz="1400" kern="1200" dirty="0">
              <a:solidFill>
                <a:schemeClr val="tx1"/>
              </a:solidFill>
            </a:rPr>
            <a:t> </a:t>
          </a:r>
          <a:r>
            <a:rPr lang="en-US" sz="1400" kern="1200" dirty="0" err="1">
              <a:solidFill>
                <a:schemeClr val="tx1"/>
              </a:solidFill>
            </a:rPr>
            <a:t>diperiksa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840244" y="3906423"/>
        <a:ext cx="4292974" cy="406530"/>
      </dsp:txXfrm>
    </dsp:sp>
    <dsp:sp modelId="{D6758DE6-7FB0-45D4-986C-1A9E28B40C55}">
      <dsp:nvSpPr>
        <dsp:cNvPr id="0" name=""/>
        <dsp:cNvSpPr/>
      </dsp:nvSpPr>
      <dsp:spPr>
        <a:xfrm rot="3542671">
          <a:off x="3259396" y="4284111"/>
          <a:ext cx="750409" cy="16024"/>
        </a:xfrm>
        <a:custGeom>
          <a:avLst/>
          <a:gdLst/>
          <a:ahLst/>
          <a:cxnLst/>
          <a:rect l="0" t="0" r="0" b="0"/>
          <a:pathLst>
            <a:path>
              <a:moveTo>
                <a:pt x="0" y="8012"/>
              </a:moveTo>
              <a:lnTo>
                <a:pt x="750409" y="80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3615841" y="4273363"/>
        <a:ext cx="37520" cy="37520"/>
      </dsp:txXfrm>
    </dsp:sp>
    <dsp:sp modelId="{AFCB336C-933B-4753-921A-70C960B32D07}">
      <dsp:nvSpPr>
        <dsp:cNvPr id="0" name=""/>
        <dsp:cNvSpPr/>
      </dsp:nvSpPr>
      <dsp:spPr>
        <a:xfrm>
          <a:off x="3827596" y="4397974"/>
          <a:ext cx="4318270" cy="431826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tx1"/>
              </a:solidFill>
            </a:rPr>
            <a:t>Akurasi</a:t>
          </a:r>
          <a:r>
            <a:rPr lang="en-US" sz="1400" kern="1200" dirty="0">
              <a:solidFill>
                <a:schemeClr val="tx1"/>
              </a:solidFill>
            </a:rPr>
            <a:t> </a:t>
          </a:r>
          <a:r>
            <a:rPr lang="en-US" sz="1400" kern="1200" dirty="0" err="1">
              <a:solidFill>
                <a:schemeClr val="tx1"/>
              </a:solidFill>
            </a:rPr>
            <a:t>tinggi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840244" y="4410622"/>
        <a:ext cx="4292974" cy="406530"/>
      </dsp:txXfrm>
    </dsp:sp>
    <dsp:sp modelId="{36E7C37C-2060-436C-A674-54B623D125FF}">
      <dsp:nvSpPr>
        <dsp:cNvPr id="0" name=""/>
        <dsp:cNvSpPr/>
      </dsp:nvSpPr>
      <dsp:spPr>
        <a:xfrm rot="4284707">
          <a:off x="3029154" y="4536211"/>
          <a:ext cx="1210893" cy="16024"/>
        </a:xfrm>
        <a:custGeom>
          <a:avLst/>
          <a:gdLst/>
          <a:ahLst/>
          <a:cxnLst/>
          <a:rect l="0" t="0" r="0" b="0"/>
          <a:pathLst>
            <a:path>
              <a:moveTo>
                <a:pt x="0" y="8012"/>
              </a:moveTo>
              <a:lnTo>
                <a:pt x="1210893" y="80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3604329" y="4513951"/>
        <a:ext cx="60544" cy="60544"/>
      </dsp:txXfrm>
    </dsp:sp>
    <dsp:sp modelId="{25930EE7-3956-461F-A89C-4A4C64501456}">
      <dsp:nvSpPr>
        <dsp:cNvPr id="0" name=""/>
        <dsp:cNvSpPr/>
      </dsp:nvSpPr>
      <dsp:spPr>
        <a:xfrm>
          <a:off x="3827596" y="4902173"/>
          <a:ext cx="4318270" cy="431826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tx1"/>
              </a:solidFill>
            </a:rPr>
            <a:t>Tidak</a:t>
          </a:r>
          <a:r>
            <a:rPr lang="en-US" sz="1400" kern="1200" dirty="0">
              <a:solidFill>
                <a:schemeClr val="tx1"/>
              </a:solidFill>
            </a:rPr>
            <a:t> </a:t>
          </a:r>
          <a:r>
            <a:rPr lang="en-US" sz="1400" kern="1200" dirty="0" err="1">
              <a:solidFill>
                <a:schemeClr val="tx1"/>
              </a:solidFill>
            </a:rPr>
            <a:t>membutuhkan</a:t>
          </a:r>
          <a:r>
            <a:rPr lang="en-US" sz="1400" kern="1200" dirty="0">
              <a:solidFill>
                <a:schemeClr val="tx1"/>
              </a:solidFill>
            </a:rPr>
            <a:t> </a:t>
          </a:r>
          <a:r>
            <a:rPr lang="en-US" sz="1400" kern="1200" dirty="0" err="1">
              <a:solidFill>
                <a:schemeClr val="tx1"/>
              </a:solidFill>
            </a:rPr>
            <a:t>kemampuan</a:t>
          </a:r>
          <a:r>
            <a:rPr lang="en-US" sz="1400" kern="1200" dirty="0">
              <a:solidFill>
                <a:schemeClr val="tx1"/>
              </a:solidFill>
            </a:rPr>
            <a:t> </a:t>
          </a:r>
          <a:r>
            <a:rPr lang="en-US" sz="1400" kern="1200" dirty="0" err="1">
              <a:solidFill>
                <a:schemeClr val="tx1"/>
              </a:solidFill>
            </a:rPr>
            <a:t>pemrograman</a:t>
          </a:r>
          <a:r>
            <a:rPr lang="en-US" sz="1400" kern="1200" dirty="0">
              <a:solidFill>
                <a:schemeClr val="tx1"/>
              </a:solidFill>
            </a:rPr>
            <a:t> yang </a:t>
          </a:r>
          <a:r>
            <a:rPr lang="en-US" sz="1400" kern="1200" dirty="0" err="1">
              <a:solidFill>
                <a:schemeClr val="tx1"/>
              </a:solidFill>
            </a:rPr>
            <a:t>tinggi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840244" y="4914821"/>
        <a:ext cx="4292974" cy="4065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F4A6D-9795-42E6-BD82-BC12631AAA07}">
      <dsp:nvSpPr>
        <dsp:cNvPr id="0" name=""/>
        <dsp:cNvSpPr/>
      </dsp:nvSpPr>
      <dsp:spPr>
        <a:xfrm>
          <a:off x="6731" y="572498"/>
          <a:ext cx="1870043" cy="187004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UTS (25%)</a:t>
          </a:r>
        </a:p>
      </dsp:txBody>
      <dsp:txXfrm>
        <a:off x="280592" y="846359"/>
        <a:ext cx="1322321" cy="1322321"/>
      </dsp:txXfrm>
    </dsp:sp>
    <dsp:sp modelId="{590FF730-53B9-4CF4-A4E0-042760F36EF6}">
      <dsp:nvSpPr>
        <dsp:cNvPr id="0" name=""/>
        <dsp:cNvSpPr/>
      </dsp:nvSpPr>
      <dsp:spPr>
        <a:xfrm>
          <a:off x="2028622" y="965207"/>
          <a:ext cx="1084625" cy="1084625"/>
        </a:xfrm>
        <a:prstGeom prst="mathPlu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800" kern="1200"/>
        </a:p>
      </dsp:txBody>
      <dsp:txXfrm>
        <a:off x="2172389" y="1379968"/>
        <a:ext cx="797091" cy="255103"/>
      </dsp:txXfrm>
    </dsp:sp>
    <dsp:sp modelId="{7CCC5F47-C2DA-48E9-8B17-35DDC34FC37C}">
      <dsp:nvSpPr>
        <dsp:cNvPr id="0" name=""/>
        <dsp:cNvSpPr/>
      </dsp:nvSpPr>
      <dsp:spPr>
        <a:xfrm>
          <a:off x="3265095" y="572498"/>
          <a:ext cx="1870043" cy="1870043"/>
        </a:xfrm>
        <a:prstGeom prst="ellipse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UAS (25%)</a:t>
          </a:r>
        </a:p>
      </dsp:txBody>
      <dsp:txXfrm>
        <a:off x="3538956" y="846359"/>
        <a:ext cx="1322321" cy="1322321"/>
      </dsp:txXfrm>
    </dsp:sp>
    <dsp:sp modelId="{1151376B-7A8D-4D70-AD6A-674314C607BF}">
      <dsp:nvSpPr>
        <dsp:cNvPr id="0" name=""/>
        <dsp:cNvSpPr/>
      </dsp:nvSpPr>
      <dsp:spPr>
        <a:xfrm>
          <a:off x="5286987" y="965207"/>
          <a:ext cx="1084625" cy="1084625"/>
        </a:xfrm>
        <a:prstGeom prst="mathPlus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800" kern="1200"/>
        </a:p>
      </dsp:txBody>
      <dsp:txXfrm>
        <a:off x="5430754" y="1379968"/>
        <a:ext cx="797091" cy="255103"/>
      </dsp:txXfrm>
    </dsp:sp>
    <dsp:sp modelId="{E1023725-65C5-4BF5-8118-9F15B02B7356}">
      <dsp:nvSpPr>
        <dsp:cNvPr id="0" name=""/>
        <dsp:cNvSpPr/>
      </dsp:nvSpPr>
      <dsp:spPr>
        <a:xfrm>
          <a:off x="6523460" y="572498"/>
          <a:ext cx="1870043" cy="1870043"/>
        </a:xfrm>
        <a:prstGeom prst="ellipse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Aktivitas (50%)</a:t>
          </a:r>
        </a:p>
      </dsp:txBody>
      <dsp:txXfrm>
        <a:off x="6797321" y="846359"/>
        <a:ext cx="1322321" cy="1322321"/>
      </dsp:txXfrm>
    </dsp:sp>
    <dsp:sp modelId="{1D444ABA-D1EA-4870-88D6-5A516F607A27}">
      <dsp:nvSpPr>
        <dsp:cNvPr id="0" name=""/>
        <dsp:cNvSpPr/>
      </dsp:nvSpPr>
      <dsp:spPr>
        <a:xfrm>
          <a:off x="8545351" y="965207"/>
          <a:ext cx="1084625" cy="1084625"/>
        </a:xfrm>
        <a:prstGeom prst="mathEqual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3200" kern="1200"/>
        </a:p>
      </dsp:txBody>
      <dsp:txXfrm>
        <a:off x="8689118" y="1188640"/>
        <a:ext cx="797091" cy="637759"/>
      </dsp:txXfrm>
    </dsp:sp>
    <dsp:sp modelId="{D2A9A76E-ECF8-4F70-8394-48AB7E5CE58A}">
      <dsp:nvSpPr>
        <dsp:cNvPr id="0" name=""/>
        <dsp:cNvSpPr/>
      </dsp:nvSpPr>
      <dsp:spPr>
        <a:xfrm>
          <a:off x="9781824" y="572498"/>
          <a:ext cx="1870043" cy="1870043"/>
        </a:xfrm>
        <a:prstGeom prst="ellipse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7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Nilai Akhir</a:t>
          </a:r>
          <a:endParaRPr lang="id-ID" sz="2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055685" y="846359"/>
        <a:ext cx="1322321" cy="13223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5B1970-896E-407E-99CB-15F9E48A86F9}">
      <dsp:nvSpPr>
        <dsp:cNvPr id="0" name=""/>
        <dsp:cNvSpPr/>
      </dsp:nvSpPr>
      <dsp:spPr>
        <a:xfrm>
          <a:off x="5542067" y="529767"/>
          <a:ext cx="2303202" cy="230362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0EF55-9488-426E-B666-80A48F32B70D}">
      <dsp:nvSpPr>
        <dsp:cNvPr id="0" name=""/>
        <dsp:cNvSpPr/>
      </dsp:nvSpPr>
      <dsp:spPr>
        <a:xfrm>
          <a:off x="5618541" y="606568"/>
          <a:ext cx="2150255" cy="215002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Output</a:t>
          </a:r>
          <a:endParaRPr lang="en-US" sz="3800" kern="1200" dirty="0"/>
        </a:p>
      </dsp:txBody>
      <dsp:txXfrm>
        <a:off x="5925935" y="913773"/>
        <a:ext cx="1535468" cy="1535618"/>
      </dsp:txXfrm>
    </dsp:sp>
    <dsp:sp modelId="{A34050A9-3021-4122-9BEE-5E69781D9E52}">
      <dsp:nvSpPr>
        <dsp:cNvPr id="0" name=""/>
        <dsp:cNvSpPr/>
      </dsp:nvSpPr>
      <dsp:spPr>
        <a:xfrm>
          <a:off x="5618541" y="2875839"/>
          <a:ext cx="2150255" cy="126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Neraca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Lap </a:t>
          </a:r>
          <a:r>
            <a:rPr lang="en-US" sz="1700" kern="1200" dirty="0" err="1"/>
            <a:t>Laba</a:t>
          </a:r>
          <a:r>
            <a:rPr lang="en-US" sz="1700" kern="1200" dirty="0"/>
            <a:t> </a:t>
          </a:r>
          <a:r>
            <a:rPr lang="en-US" sz="1700" kern="1200" dirty="0" err="1"/>
            <a:t>Rugi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Lap </a:t>
          </a:r>
          <a:r>
            <a:rPr lang="en-US" sz="1700" kern="1200" dirty="0" err="1"/>
            <a:t>Arus</a:t>
          </a:r>
          <a:r>
            <a:rPr lang="en-US" sz="1700" kern="1200" dirty="0"/>
            <a:t> </a:t>
          </a:r>
          <a:r>
            <a:rPr lang="en-US" sz="1700" kern="1200" dirty="0" err="1"/>
            <a:t>Kas</a:t>
          </a:r>
          <a:r>
            <a:rPr lang="en-US" sz="1700" kern="1200" dirty="0"/>
            <a:t>, </a:t>
          </a:r>
          <a:r>
            <a:rPr lang="en-US" sz="1700" kern="1200" dirty="0" err="1"/>
            <a:t>dll</a:t>
          </a:r>
          <a:endParaRPr lang="en-US" sz="1700" kern="1200" dirty="0"/>
        </a:p>
      </dsp:txBody>
      <dsp:txXfrm>
        <a:off x="5618541" y="2875839"/>
        <a:ext cx="2150255" cy="1262772"/>
      </dsp:txXfrm>
    </dsp:sp>
    <dsp:sp modelId="{37FD88B7-A366-4592-A5A4-84E0338CF01D}">
      <dsp:nvSpPr>
        <dsp:cNvPr id="0" name=""/>
        <dsp:cNvSpPr/>
      </dsp:nvSpPr>
      <dsp:spPr>
        <a:xfrm rot="2700000">
          <a:off x="3164415" y="532552"/>
          <a:ext cx="2297655" cy="2297655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0CFF0-1FF4-4228-9182-E31652452677}">
      <dsp:nvSpPr>
        <dsp:cNvPr id="0" name=""/>
        <dsp:cNvSpPr/>
      </dsp:nvSpPr>
      <dsp:spPr>
        <a:xfrm>
          <a:off x="3238115" y="606568"/>
          <a:ext cx="2150255" cy="215002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Proses</a:t>
          </a:r>
          <a:endParaRPr lang="en-US" sz="3800" kern="1200" dirty="0"/>
        </a:p>
      </dsp:txBody>
      <dsp:txXfrm>
        <a:off x="3545508" y="913773"/>
        <a:ext cx="1535468" cy="1535618"/>
      </dsp:txXfrm>
    </dsp:sp>
    <dsp:sp modelId="{73DC4405-4BEA-447D-8779-4F2F36C13E25}">
      <dsp:nvSpPr>
        <dsp:cNvPr id="0" name=""/>
        <dsp:cNvSpPr/>
      </dsp:nvSpPr>
      <dsp:spPr>
        <a:xfrm>
          <a:off x="3238115" y="2875839"/>
          <a:ext cx="2150255" cy="126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Penjurnalan</a:t>
          </a:r>
          <a:r>
            <a:rPr lang="en-US" sz="1700" kern="1200" dirty="0"/>
            <a:t>, posting, adjustment, closing </a:t>
          </a:r>
          <a:r>
            <a:rPr lang="en-US" sz="1700" kern="1200" dirty="0" err="1"/>
            <a:t>dan</a:t>
          </a:r>
          <a:r>
            <a:rPr lang="en-US" sz="1700" kern="1200" dirty="0"/>
            <a:t> </a:t>
          </a:r>
          <a:r>
            <a:rPr lang="en-US" sz="1700" kern="1200" dirty="0" err="1"/>
            <a:t>pengikhtisaran</a:t>
          </a:r>
          <a:endParaRPr lang="en-US" sz="1700" kern="1200" dirty="0"/>
        </a:p>
      </dsp:txBody>
      <dsp:txXfrm>
        <a:off x="3238115" y="2875839"/>
        <a:ext cx="2150255" cy="1262772"/>
      </dsp:txXfrm>
    </dsp:sp>
    <dsp:sp modelId="{9D1B22E4-424F-445B-A374-953111F0E530}">
      <dsp:nvSpPr>
        <dsp:cNvPr id="0" name=""/>
        <dsp:cNvSpPr/>
      </dsp:nvSpPr>
      <dsp:spPr>
        <a:xfrm rot="2700000">
          <a:off x="783989" y="532552"/>
          <a:ext cx="2297655" cy="2297655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31D2B-8CE4-40A3-8ED4-909965C339BB}">
      <dsp:nvSpPr>
        <dsp:cNvPr id="0" name=""/>
        <dsp:cNvSpPr/>
      </dsp:nvSpPr>
      <dsp:spPr>
        <a:xfrm>
          <a:off x="857688" y="606568"/>
          <a:ext cx="2150255" cy="215002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Input</a:t>
          </a:r>
          <a:endParaRPr lang="en-US" sz="3800" kern="1200" dirty="0"/>
        </a:p>
      </dsp:txBody>
      <dsp:txXfrm>
        <a:off x="1165082" y="913773"/>
        <a:ext cx="1535468" cy="1535618"/>
      </dsp:txXfrm>
    </dsp:sp>
    <dsp:sp modelId="{ABFDFDAA-AC77-4239-B8CB-65331276285E}">
      <dsp:nvSpPr>
        <dsp:cNvPr id="0" name=""/>
        <dsp:cNvSpPr/>
      </dsp:nvSpPr>
      <dsp:spPr>
        <a:xfrm>
          <a:off x="857688" y="2875839"/>
          <a:ext cx="2150255" cy="126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Saldo</a:t>
          </a:r>
          <a:r>
            <a:rPr lang="en-US" sz="1700" kern="1200" dirty="0"/>
            <a:t> </a:t>
          </a:r>
          <a:r>
            <a:rPr lang="en-US" sz="1700" kern="1200" dirty="0" err="1"/>
            <a:t>awal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Data </a:t>
          </a:r>
          <a:r>
            <a:rPr lang="en-US" sz="1700" kern="1200" dirty="0" err="1"/>
            <a:t>transaksi</a:t>
          </a:r>
          <a:endParaRPr lang="en-US" sz="1700" kern="1200" dirty="0"/>
        </a:p>
      </dsp:txBody>
      <dsp:txXfrm>
        <a:off x="857688" y="2875839"/>
        <a:ext cx="2150255" cy="12627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5B1970-896E-407E-99CB-15F9E48A86F9}">
      <dsp:nvSpPr>
        <dsp:cNvPr id="0" name=""/>
        <dsp:cNvSpPr/>
      </dsp:nvSpPr>
      <dsp:spPr>
        <a:xfrm>
          <a:off x="5542067" y="529767"/>
          <a:ext cx="2303202" cy="230362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0EF55-9488-426E-B666-80A48F32B70D}">
      <dsp:nvSpPr>
        <dsp:cNvPr id="0" name=""/>
        <dsp:cNvSpPr/>
      </dsp:nvSpPr>
      <dsp:spPr>
        <a:xfrm>
          <a:off x="5618541" y="606568"/>
          <a:ext cx="2150255" cy="215002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Output</a:t>
          </a:r>
          <a:endParaRPr lang="en-US" sz="3800" kern="1200" dirty="0"/>
        </a:p>
      </dsp:txBody>
      <dsp:txXfrm>
        <a:off x="5925935" y="913773"/>
        <a:ext cx="1535468" cy="1535618"/>
      </dsp:txXfrm>
    </dsp:sp>
    <dsp:sp modelId="{A34050A9-3021-4122-9BEE-5E69781D9E52}">
      <dsp:nvSpPr>
        <dsp:cNvPr id="0" name=""/>
        <dsp:cNvSpPr/>
      </dsp:nvSpPr>
      <dsp:spPr>
        <a:xfrm>
          <a:off x="5618541" y="2875839"/>
          <a:ext cx="2150255" cy="126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Neraca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Lap </a:t>
          </a:r>
          <a:r>
            <a:rPr lang="en-US" sz="1700" kern="1200" dirty="0" err="1"/>
            <a:t>Laba</a:t>
          </a:r>
          <a:r>
            <a:rPr lang="en-US" sz="1700" kern="1200" dirty="0"/>
            <a:t> </a:t>
          </a:r>
          <a:r>
            <a:rPr lang="en-US" sz="1700" kern="1200" dirty="0" err="1"/>
            <a:t>Rugi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Lap </a:t>
          </a:r>
          <a:r>
            <a:rPr lang="en-US" sz="1700" kern="1200" dirty="0" err="1"/>
            <a:t>Arus</a:t>
          </a:r>
          <a:r>
            <a:rPr lang="en-US" sz="1700" kern="1200" dirty="0"/>
            <a:t> </a:t>
          </a:r>
          <a:r>
            <a:rPr lang="en-US" sz="1700" kern="1200" dirty="0" err="1"/>
            <a:t>Kas</a:t>
          </a:r>
          <a:r>
            <a:rPr lang="en-US" sz="1700" kern="1200" dirty="0"/>
            <a:t>, </a:t>
          </a:r>
          <a:r>
            <a:rPr lang="en-US" sz="1700" kern="1200" dirty="0" err="1"/>
            <a:t>dll</a:t>
          </a:r>
          <a:endParaRPr lang="en-US" sz="1700" kern="1200" dirty="0"/>
        </a:p>
      </dsp:txBody>
      <dsp:txXfrm>
        <a:off x="5618541" y="2875839"/>
        <a:ext cx="2150255" cy="1262772"/>
      </dsp:txXfrm>
    </dsp:sp>
    <dsp:sp modelId="{37FD88B7-A366-4592-A5A4-84E0338CF01D}">
      <dsp:nvSpPr>
        <dsp:cNvPr id="0" name=""/>
        <dsp:cNvSpPr/>
      </dsp:nvSpPr>
      <dsp:spPr>
        <a:xfrm rot="2700000">
          <a:off x="3164415" y="532552"/>
          <a:ext cx="2297655" cy="2297655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0CFF0-1FF4-4228-9182-E31652452677}">
      <dsp:nvSpPr>
        <dsp:cNvPr id="0" name=""/>
        <dsp:cNvSpPr/>
      </dsp:nvSpPr>
      <dsp:spPr>
        <a:xfrm>
          <a:off x="3238115" y="606568"/>
          <a:ext cx="2150255" cy="215002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Proses</a:t>
          </a:r>
          <a:endParaRPr lang="en-US" sz="3800" kern="1200" dirty="0"/>
        </a:p>
      </dsp:txBody>
      <dsp:txXfrm>
        <a:off x="3545508" y="913773"/>
        <a:ext cx="1535468" cy="1535618"/>
      </dsp:txXfrm>
    </dsp:sp>
    <dsp:sp modelId="{73DC4405-4BEA-447D-8779-4F2F36C13E25}">
      <dsp:nvSpPr>
        <dsp:cNvPr id="0" name=""/>
        <dsp:cNvSpPr/>
      </dsp:nvSpPr>
      <dsp:spPr>
        <a:xfrm>
          <a:off x="3238115" y="2875839"/>
          <a:ext cx="2150255" cy="126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Penjurnalan</a:t>
          </a:r>
          <a:r>
            <a:rPr lang="en-US" sz="1700" kern="1200" dirty="0"/>
            <a:t>, posting, adjustment, closing </a:t>
          </a:r>
          <a:r>
            <a:rPr lang="en-US" sz="1700" kern="1200" dirty="0" err="1"/>
            <a:t>dan</a:t>
          </a:r>
          <a:r>
            <a:rPr lang="en-US" sz="1700" kern="1200" dirty="0"/>
            <a:t> </a:t>
          </a:r>
          <a:r>
            <a:rPr lang="en-US" sz="1700" kern="1200" dirty="0" err="1"/>
            <a:t>pengikhtisaran</a:t>
          </a:r>
          <a:endParaRPr lang="en-US" sz="1700" kern="1200" dirty="0"/>
        </a:p>
      </dsp:txBody>
      <dsp:txXfrm>
        <a:off x="3238115" y="2875839"/>
        <a:ext cx="2150255" cy="1262772"/>
      </dsp:txXfrm>
    </dsp:sp>
    <dsp:sp modelId="{9D1B22E4-424F-445B-A374-953111F0E530}">
      <dsp:nvSpPr>
        <dsp:cNvPr id="0" name=""/>
        <dsp:cNvSpPr/>
      </dsp:nvSpPr>
      <dsp:spPr>
        <a:xfrm rot="2700000">
          <a:off x="783989" y="532552"/>
          <a:ext cx="2297655" cy="2297655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31D2B-8CE4-40A3-8ED4-909965C339BB}">
      <dsp:nvSpPr>
        <dsp:cNvPr id="0" name=""/>
        <dsp:cNvSpPr/>
      </dsp:nvSpPr>
      <dsp:spPr>
        <a:xfrm>
          <a:off x="857688" y="606568"/>
          <a:ext cx="2150255" cy="215002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Input</a:t>
          </a:r>
          <a:endParaRPr lang="en-US" sz="3800" kern="1200" dirty="0"/>
        </a:p>
      </dsp:txBody>
      <dsp:txXfrm>
        <a:off x="1165082" y="913773"/>
        <a:ext cx="1535468" cy="1535618"/>
      </dsp:txXfrm>
    </dsp:sp>
    <dsp:sp modelId="{ABFDFDAA-AC77-4239-B8CB-65331276285E}">
      <dsp:nvSpPr>
        <dsp:cNvPr id="0" name=""/>
        <dsp:cNvSpPr/>
      </dsp:nvSpPr>
      <dsp:spPr>
        <a:xfrm>
          <a:off x="857688" y="2875839"/>
          <a:ext cx="2150255" cy="126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Saldo</a:t>
          </a:r>
          <a:r>
            <a:rPr lang="en-US" sz="1700" kern="1200" dirty="0"/>
            <a:t> </a:t>
          </a:r>
          <a:r>
            <a:rPr lang="en-US" sz="1700" kern="1200" dirty="0" err="1"/>
            <a:t>awal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Data </a:t>
          </a:r>
          <a:r>
            <a:rPr lang="en-US" sz="1700" kern="1200" dirty="0" err="1"/>
            <a:t>transaksi</a:t>
          </a:r>
          <a:endParaRPr lang="en-US" sz="1700" kern="1200" dirty="0"/>
        </a:p>
      </dsp:txBody>
      <dsp:txXfrm>
        <a:off x="857688" y="2875839"/>
        <a:ext cx="2150255" cy="12627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7FA07-3650-445F-9A7F-9C05B2AD2BEB}">
      <dsp:nvSpPr>
        <dsp:cNvPr id="0" name=""/>
        <dsp:cNvSpPr/>
      </dsp:nvSpPr>
      <dsp:spPr>
        <a:xfrm>
          <a:off x="-6548458" y="-1001486"/>
          <a:ext cx="7794172" cy="7794172"/>
        </a:xfrm>
        <a:prstGeom prst="blockArc">
          <a:avLst>
            <a:gd name="adj1" fmla="val 18900000"/>
            <a:gd name="adj2" fmla="val 2700000"/>
            <a:gd name="adj3" fmla="val 277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4F1F5-8A4A-4BE3-81BB-0AAF17AC1D69}">
      <dsp:nvSpPr>
        <dsp:cNvPr id="0" name=""/>
        <dsp:cNvSpPr/>
      </dsp:nvSpPr>
      <dsp:spPr>
        <a:xfrm>
          <a:off x="463644" y="304964"/>
          <a:ext cx="9512289" cy="60969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3947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GB" altLang="id-ID" sz="3200" b="1" kern="1200" dirty="0">
              <a:solidFill>
                <a:schemeClr val="tx1"/>
              </a:solidFill>
            </a:rPr>
            <a:t>Audit Planning Aids</a:t>
          </a:r>
          <a:endParaRPr lang="id-ID" sz="3200" b="1" kern="1200" dirty="0">
            <a:solidFill>
              <a:schemeClr val="tx1"/>
            </a:solidFill>
          </a:endParaRPr>
        </a:p>
      </dsp:txBody>
      <dsp:txXfrm>
        <a:off x="463644" y="304964"/>
        <a:ext cx="9512289" cy="609697"/>
      </dsp:txXfrm>
    </dsp:sp>
    <dsp:sp modelId="{1E853A9A-C964-4A4F-81C7-4457F4D53468}">
      <dsp:nvSpPr>
        <dsp:cNvPr id="0" name=""/>
        <dsp:cNvSpPr/>
      </dsp:nvSpPr>
      <dsp:spPr>
        <a:xfrm>
          <a:off x="82583" y="228752"/>
          <a:ext cx="762121" cy="7621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53A8673-858E-4A30-8B3A-FAE8155238BD}">
      <dsp:nvSpPr>
        <dsp:cNvPr id="0" name=""/>
        <dsp:cNvSpPr/>
      </dsp:nvSpPr>
      <dsp:spPr>
        <a:xfrm>
          <a:off x="965162" y="1219395"/>
          <a:ext cx="9010771" cy="609697"/>
        </a:xfrm>
        <a:prstGeom prst="rect">
          <a:avLst/>
        </a:prstGeom>
        <a:gradFill rotWithShape="0">
          <a:gsLst>
            <a:gs pos="0">
              <a:schemeClr val="accent4">
                <a:hueOff val="1960178"/>
                <a:satOff val="-8155"/>
                <a:lumOff val="1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960178"/>
                <a:satOff val="-8155"/>
                <a:lumOff val="1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960178"/>
                <a:satOff val="-8155"/>
                <a:lumOff val="1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3947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id-ID" sz="3200" b="1" kern="1200">
              <a:solidFill>
                <a:schemeClr val="tx1"/>
              </a:solidFill>
            </a:rPr>
            <a:t>System Analysis and Documentation</a:t>
          </a:r>
          <a:endParaRPr lang="en-GB" altLang="id-ID" sz="3200" b="1" kern="1200" dirty="0">
            <a:solidFill>
              <a:schemeClr val="tx1"/>
            </a:solidFill>
          </a:endParaRPr>
        </a:p>
      </dsp:txBody>
      <dsp:txXfrm>
        <a:off x="965162" y="1219395"/>
        <a:ext cx="9010771" cy="609697"/>
      </dsp:txXfrm>
    </dsp:sp>
    <dsp:sp modelId="{74ED4403-0C26-4B28-925D-72D0EC258C10}">
      <dsp:nvSpPr>
        <dsp:cNvPr id="0" name=""/>
        <dsp:cNvSpPr/>
      </dsp:nvSpPr>
      <dsp:spPr>
        <a:xfrm>
          <a:off x="584101" y="1143182"/>
          <a:ext cx="762121" cy="7621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960178"/>
              <a:satOff val="-8155"/>
              <a:lumOff val="1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E8CDD5-FE87-4334-ADFF-8A4D601BB22F}">
      <dsp:nvSpPr>
        <dsp:cNvPr id="0" name=""/>
        <dsp:cNvSpPr/>
      </dsp:nvSpPr>
      <dsp:spPr>
        <a:xfrm>
          <a:off x="1194493" y="2133825"/>
          <a:ext cx="8781440" cy="609697"/>
        </a:xfrm>
        <a:prstGeom prst="rect">
          <a:avLst/>
        </a:prstGeom>
        <a:gradFill rotWithShape="0">
          <a:gsLst>
            <a:gs pos="0">
              <a:schemeClr val="accent4">
                <a:hueOff val="3920356"/>
                <a:satOff val="-16311"/>
                <a:lumOff val="3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920356"/>
                <a:satOff val="-16311"/>
                <a:lumOff val="3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920356"/>
                <a:satOff val="-16311"/>
                <a:lumOff val="3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3947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id-ID" sz="3200" b="1" kern="1200">
              <a:solidFill>
                <a:schemeClr val="tx1"/>
              </a:solidFill>
            </a:rPr>
            <a:t>System Testing</a:t>
          </a:r>
          <a:endParaRPr lang="en-GB" altLang="id-ID" sz="3200" b="1" kern="1200" dirty="0">
            <a:solidFill>
              <a:schemeClr val="tx1"/>
            </a:solidFill>
          </a:endParaRPr>
        </a:p>
      </dsp:txBody>
      <dsp:txXfrm>
        <a:off x="1194493" y="2133825"/>
        <a:ext cx="8781440" cy="609697"/>
      </dsp:txXfrm>
    </dsp:sp>
    <dsp:sp modelId="{3FBC2F0F-51AC-4B40-A6CC-CE855B16303F}">
      <dsp:nvSpPr>
        <dsp:cNvPr id="0" name=""/>
        <dsp:cNvSpPr/>
      </dsp:nvSpPr>
      <dsp:spPr>
        <a:xfrm>
          <a:off x="813432" y="2057613"/>
          <a:ext cx="762121" cy="7621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3920356"/>
              <a:satOff val="-16311"/>
              <a:lumOff val="3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3FE85D-9BAC-463C-A7BC-772540D57E67}">
      <dsp:nvSpPr>
        <dsp:cNvPr id="0" name=""/>
        <dsp:cNvSpPr/>
      </dsp:nvSpPr>
      <dsp:spPr>
        <a:xfrm>
          <a:off x="1194493" y="3047676"/>
          <a:ext cx="8781440" cy="609697"/>
        </a:xfrm>
        <a:prstGeom prst="rect">
          <a:avLst/>
        </a:prstGeom>
        <a:gradFill rotWithShape="0">
          <a:gsLst>
            <a:gs pos="0">
              <a:schemeClr val="accent4">
                <a:hueOff val="5880535"/>
                <a:satOff val="-24466"/>
                <a:lumOff val="5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880535"/>
                <a:satOff val="-24466"/>
                <a:lumOff val="5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880535"/>
                <a:satOff val="-24466"/>
                <a:lumOff val="5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3947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id-ID" sz="3200" b="1" kern="1200">
              <a:solidFill>
                <a:schemeClr val="tx1"/>
              </a:solidFill>
            </a:rPr>
            <a:t>Data Testing</a:t>
          </a:r>
          <a:endParaRPr lang="en-GB" altLang="id-ID" sz="3200" b="1" kern="1200" dirty="0">
            <a:solidFill>
              <a:schemeClr val="tx1"/>
            </a:solidFill>
          </a:endParaRPr>
        </a:p>
      </dsp:txBody>
      <dsp:txXfrm>
        <a:off x="1194493" y="3047676"/>
        <a:ext cx="8781440" cy="609697"/>
      </dsp:txXfrm>
    </dsp:sp>
    <dsp:sp modelId="{AC2D4688-5C15-402B-9286-3A03361E406F}">
      <dsp:nvSpPr>
        <dsp:cNvPr id="0" name=""/>
        <dsp:cNvSpPr/>
      </dsp:nvSpPr>
      <dsp:spPr>
        <a:xfrm>
          <a:off x="813432" y="2971464"/>
          <a:ext cx="762121" cy="7621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5880535"/>
              <a:satOff val="-24466"/>
              <a:lumOff val="5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D21DE1-1B1E-4D19-A06E-DC3A058DDE02}">
      <dsp:nvSpPr>
        <dsp:cNvPr id="0" name=""/>
        <dsp:cNvSpPr/>
      </dsp:nvSpPr>
      <dsp:spPr>
        <a:xfrm>
          <a:off x="965162" y="3962107"/>
          <a:ext cx="9010771" cy="609697"/>
        </a:xfrm>
        <a:prstGeom prst="rect">
          <a:avLst/>
        </a:prstGeom>
        <a:gradFill rotWithShape="0">
          <a:gsLst>
            <a:gs pos="0">
              <a:schemeClr val="accent4">
                <a:hueOff val="7840713"/>
                <a:satOff val="-32622"/>
                <a:lumOff val="76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840713"/>
                <a:satOff val="-32622"/>
                <a:lumOff val="76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840713"/>
                <a:satOff val="-32622"/>
                <a:lumOff val="76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3947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id-ID" sz="3200" b="1" kern="1200">
              <a:solidFill>
                <a:schemeClr val="tx1"/>
              </a:solidFill>
            </a:rPr>
            <a:t>Problem Solving</a:t>
          </a:r>
          <a:endParaRPr lang="en-GB" altLang="id-ID" sz="3200" b="1" kern="1200" dirty="0">
            <a:solidFill>
              <a:schemeClr val="tx1"/>
            </a:solidFill>
          </a:endParaRPr>
        </a:p>
      </dsp:txBody>
      <dsp:txXfrm>
        <a:off x="965162" y="3962107"/>
        <a:ext cx="9010771" cy="609697"/>
      </dsp:txXfrm>
    </dsp:sp>
    <dsp:sp modelId="{31B5343A-3A5D-4FA3-8546-A663B90A1EC8}">
      <dsp:nvSpPr>
        <dsp:cNvPr id="0" name=""/>
        <dsp:cNvSpPr/>
      </dsp:nvSpPr>
      <dsp:spPr>
        <a:xfrm>
          <a:off x="584101" y="3885895"/>
          <a:ext cx="762121" cy="7621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7840713"/>
              <a:satOff val="-32622"/>
              <a:lumOff val="768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3DF5915-3D08-4357-8840-EB922DC22E3B}">
      <dsp:nvSpPr>
        <dsp:cNvPr id="0" name=""/>
        <dsp:cNvSpPr/>
      </dsp:nvSpPr>
      <dsp:spPr>
        <a:xfrm>
          <a:off x="463644" y="4876537"/>
          <a:ext cx="9512289" cy="609697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3947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id-ID" sz="3200" b="1" kern="1200">
              <a:solidFill>
                <a:schemeClr val="tx1"/>
              </a:solidFill>
            </a:rPr>
            <a:t>Office Automation</a:t>
          </a:r>
          <a:endParaRPr lang="en-GB" altLang="id-ID" sz="3200" b="1" kern="1200" dirty="0">
            <a:solidFill>
              <a:schemeClr val="tx1"/>
            </a:solidFill>
          </a:endParaRPr>
        </a:p>
      </dsp:txBody>
      <dsp:txXfrm>
        <a:off x="463644" y="4876537"/>
        <a:ext cx="9512289" cy="609697"/>
      </dsp:txXfrm>
    </dsp:sp>
    <dsp:sp modelId="{95EE5287-E77A-45B9-863F-914E1EB0793C}">
      <dsp:nvSpPr>
        <dsp:cNvPr id="0" name=""/>
        <dsp:cNvSpPr/>
      </dsp:nvSpPr>
      <dsp:spPr>
        <a:xfrm>
          <a:off x="82583" y="4800325"/>
          <a:ext cx="762121" cy="7621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0E6EB-A154-40CC-9E1E-7177E5A4C4D7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A1B2D-15DA-46A7-A635-1AF4CD0D3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12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359D8-F709-4FAD-9F72-338A00B6EBAA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43E3E-EDC1-41A8-9884-F891E076C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85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43E3E-EDC1-41A8-9884-F891E076C3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43E3E-EDC1-41A8-9884-F891E076C3C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25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43E3E-EDC1-41A8-9884-F891E076C3C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17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43E3E-EDC1-41A8-9884-F891E076C3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95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43E3E-EDC1-41A8-9884-F891E076C3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99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r>
              <a:rPr lang="en-US" dirty="0"/>
              <a:t> audit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baseline="0" dirty="0" err="1"/>
              <a:t>diajarkan</a:t>
            </a:r>
            <a:r>
              <a:rPr lang="en-US" baseline="0" dirty="0"/>
              <a:t> </a:t>
            </a:r>
            <a:r>
              <a:rPr lang="en-US" baseline="0" dirty="0" err="1"/>
              <a:t>tehnik-teknik</a:t>
            </a:r>
            <a:r>
              <a:rPr lang="en-US" baseline="0" dirty="0"/>
              <a:t> </a:t>
            </a:r>
            <a:r>
              <a:rPr lang="en-US" baseline="0" dirty="0" err="1"/>
              <a:t>pengujian</a:t>
            </a:r>
            <a:r>
              <a:rPr lang="en-US" baseline="0" dirty="0"/>
              <a:t>.  Proses </a:t>
            </a:r>
            <a:r>
              <a:rPr lang="en-US" baseline="0" dirty="0" err="1"/>
              <a:t>pengujian</a:t>
            </a:r>
            <a:r>
              <a:rPr lang="en-US" baseline="0" dirty="0"/>
              <a:t> yang </a:t>
            </a:r>
            <a:r>
              <a:rPr lang="en-US" baseline="0" dirty="0" err="1"/>
              <a:t>diajarkan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 </a:t>
            </a:r>
            <a:r>
              <a:rPr lang="en-US" baseline="0" dirty="0" err="1"/>
              <a:t>pengujian</a:t>
            </a:r>
            <a:r>
              <a:rPr lang="en-US" baseline="0" dirty="0"/>
              <a:t> </a:t>
            </a:r>
            <a:r>
              <a:rPr lang="en-US" baseline="0" dirty="0" err="1"/>
              <a:t>secara</a:t>
            </a:r>
            <a:r>
              <a:rPr lang="en-US" baseline="0" dirty="0"/>
              <a:t> manual.</a:t>
            </a:r>
          </a:p>
          <a:p>
            <a:r>
              <a:rPr lang="en-US" baseline="0" dirty="0" err="1"/>
              <a:t>Padahal</a:t>
            </a:r>
            <a:r>
              <a:rPr lang="en-US" baseline="0" dirty="0"/>
              <a:t>, </a:t>
            </a:r>
            <a:r>
              <a:rPr lang="en-US" baseline="0" dirty="0" err="1"/>
              <a:t>pengujian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pula </a:t>
            </a:r>
            <a:r>
              <a:rPr lang="en-US" baseline="0" dirty="0" err="1"/>
              <a:t>dilakukan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berbantuan</a:t>
            </a:r>
            <a:r>
              <a:rPr lang="en-US" baseline="0" dirty="0"/>
              <a:t> </a:t>
            </a:r>
            <a:r>
              <a:rPr lang="en-US" baseline="0" dirty="0" err="1"/>
              <a:t>komputer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Sebagian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tehnik</a:t>
            </a:r>
            <a:r>
              <a:rPr lang="en-US" baseline="0" dirty="0"/>
              <a:t> </a:t>
            </a:r>
            <a:r>
              <a:rPr lang="en-US" baseline="0" dirty="0" err="1"/>
              <a:t>pengujian</a:t>
            </a:r>
            <a:r>
              <a:rPr lang="en-US" baseline="0" dirty="0"/>
              <a:t> </a:t>
            </a:r>
            <a:r>
              <a:rPr lang="en-US" baseline="0" dirty="0" err="1"/>
              <a:t>tersebut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dilakukan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bantuan</a:t>
            </a:r>
            <a:r>
              <a:rPr lang="en-US" baseline="0" dirty="0"/>
              <a:t> </a:t>
            </a:r>
            <a:r>
              <a:rPr lang="en-US" baseline="0" dirty="0" err="1"/>
              <a:t>komputer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43E3E-EDC1-41A8-9884-F891E076C3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02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43E3E-EDC1-41A8-9884-F891E076C3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46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Yang </a:t>
            </a:r>
            <a:r>
              <a:rPr lang="en-US" dirty="0" err="1"/>
              <a:t>dimaksud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b="1" i="1" dirty="0" err="1"/>
              <a:t>dinilai</a:t>
            </a:r>
            <a:r>
              <a:rPr lang="en-US" b="1" i="0" dirty="0"/>
              <a:t> </a:t>
            </a:r>
            <a:r>
              <a:rPr lang="en-US" b="0" i="0" dirty="0" err="1"/>
              <a:t>adalah</a:t>
            </a:r>
            <a:r>
              <a:rPr lang="en-US" b="0" i="0" dirty="0"/>
              <a:t> </a:t>
            </a:r>
            <a:r>
              <a:rPr lang="en-US" b="0" i="0" dirty="0" err="1"/>
              <a:t>disajikan</a:t>
            </a:r>
            <a:r>
              <a:rPr lang="en-US" b="0" i="0" dirty="0"/>
              <a:t> </a:t>
            </a:r>
            <a:r>
              <a:rPr lang="en-US" b="0" i="0" dirty="0" err="1"/>
              <a:t>dalam</a:t>
            </a:r>
            <a:r>
              <a:rPr lang="en-US" b="0" i="0" dirty="0"/>
              <a:t> </a:t>
            </a:r>
            <a:r>
              <a:rPr lang="en-US" b="0" i="0" dirty="0" err="1"/>
              <a:t>mata</a:t>
            </a:r>
            <a:r>
              <a:rPr lang="en-US" b="0" i="0" dirty="0"/>
              <a:t> </a:t>
            </a:r>
            <a:r>
              <a:rPr lang="en-US" b="0" i="0" dirty="0" err="1"/>
              <a:t>uang</a:t>
            </a:r>
            <a:r>
              <a:rPr lang="en-US" b="0" i="0" dirty="0"/>
              <a:t> </a:t>
            </a:r>
            <a:r>
              <a:rPr lang="en-US" b="0" i="0" dirty="0" err="1"/>
              <a:t>sesuai</a:t>
            </a:r>
            <a:r>
              <a:rPr lang="en-US" b="0" i="0" dirty="0"/>
              <a:t> </a:t>
            </a:r>
            <a:r>
              <a:rPr lang="en-US" b="0" i="0" dirty="0" err="1"/>
              <a:t>dengan</a:t>
            </a:r>
            <a:r>
              <a:rPr lang="en-US" b="0" i="0" dirty="0"/>
              <a:t> </a:t>
            </a:r>
            <a:r>
              <a:rPr lang="en-US" b="0" i="0" dirty="0" err="1"/>
              <a:t>nilai</a:t>
            </a:r>
            <a:r>
              <a:rPr lang="en-US" b="0" i="0" dirty="0"/>
              <a:t> yang </a:t>
            </a:r>
            <a:r>
              <a:rPr lang="en-US" b="0" i="0" dirty="0" err="1"/>
              <a:t>semestinya</a:t>
            </a:r>
            <a:r>
              <a:rPr lang="en-US" b="0" i="0" dirty="0"/>
              <a:t> </a:t>
            </a:r>
            <a:r>
              <a:rPr lang="en-US" b="0" i="0" dirty="0" err="1"/>
              <a:t>berdasarkan</a:t>
            </a:r>
            <a:r>
              <a:rPr lang="en-US" b="0" i="0" dirty="0"/>
              <a:t> </a:t>
            </a:r>
            <a:r>
              <a:rPr lang="en-US" b="0" i="0" dirty="0" err="1"/>
              <a:t>standar</a:t>
            </a:r>
            <a:r>
              <a:rPr lang="en-US" b="0" i="0" dirty="0"/>
              <a:t> </a:t>
            </a:r>
            <a:r>
              <a:rPr lang="en-US" b="0" i="0" dirty="0" err="1"/>
              <a:t>akuntansi</a:t>
            </a:r>
            <a:r>
              <a:rPr lang="en-US" b="0" i="0" dirty="0"/>
              <a:t>. </a:t>
            </a:r>
            <a:r>
              <a:rPr lang="en-US" b="0" i="0" dirty="0" err="1"/>
              <a:t>Misalnya</a:t>
            </a:r>
            <a:r>
              <a:rPr lang="en-US" b="0" i="0" dirty="0"/>
              <a:t>:</a:t>
            </a:r>
          </a:p>
          <a:p>
            <a:pPr marL="228600" indent="-228600">
              <a:buAutoNum type="arabicPeriod"/>
            </a:pPr>
            <a:r>
              <a:rPr lang="en-US" b="0" i="0" dirty="0" err="1"/>
              <a:t>Uang</a:t>
            </a:r>
            <a:r>
              <a:rPr lang="en-US" b="0" i="0" dirty="0"/>
              <a:t> </a:t>
            </a:r>
            <a:r>
              <a:rPr lang="en-US" b="0" i="0" dirty="0" err="1"/>
              <a:t>kas</a:t>
            </a:r>
            <a:r>
              <a:rPr lang="en-US" b="0" i="0" dirty="0"/>
              <a:t> </a:t>
            </a:r>
            <a:r>
              <a:rPr lang="en-US" b="0" i="0" dirty="0" err="1"/>
              <a:t>dalam</a:t>
            </a:r>
            <a:r>
              <a:rPr lang="en-US" b="0" i="0" dirty="0"/>
              <a:t> </a:t>
            </a:r>
            <a:r>
              <a:rPr lang="en-US" b="0" i="0" dirty="0" err="1"/>
              <a:t>mata</a:t>
            </a:r>
            <a:r>
              <a:rPr lang="en-US" b="0" i="0" dirty="0"/>
              <a:t> </a:t>
            </a:r>
            <a:r>
              <a:rPr lang="en-US" b="0" i="0" dirty="0" err="1"/>
              <a:t>uang</a:t>
            </a:r>
            <a:r>
              <a:rPr lang="en-US" b="0" i="0" dirty="0"/>
              <a:t> </a:t>
            </a:r>
            <a:r>
              <a:rPr lang="en-US" b="0" i="0" dirty="0" err="1"/>
              <a:t>asing</a:t>
            </a:r>
            <a:r>
              <a:rPr lang="en-US" b="0" i="0" dirty="0"/>
              <a:t> </a:t>
            </a:r>
            <a:r>
              <a:rPr lang="en-US" b="0" i="0" dirty="0" err="1"/>
              <a:t>harus</a:t>
            </a:r>
            <a:r>
              <a:rPr lang="en-US" b="0" i="0" dirty="0"/>
              <a:t> </a:t>
            </a:r>
            <a:r>
              <a:rPr lang="en-US" b="0" i="0" dirty="0" err="1"/>
              <a:t>dikonversi</a:t>
            </a:r>
            <a:r>
              <a:rPr lang="en-US" b="0" i="0" dirty="0"/>
              <a:t> </a:t>
            </a:r>
            <a:r>
              <a:rPr lang="en-US" b="0" i="0" dirty="0" err="1"/>
              <a:t>menjadi</a:t>
            </a:r>
            <a:r>
              <a:rPr lang="en-US" b="0" i="0" dirty="0"/>
              <a:t> Rupiah </a:t>
            </a:r>
            <a:r>
              <a:rPr lang="en-US" b="0" i="0" dirty="0" err="1"/>
              <a:t>dengan</a:t>
            </a:r>
            <a:r>
              <a:rPr lang="en-US" b="0" i="0" dirty="0"/>
              <a:t> </a:t>
            </a:r>
            <a:r>
              <a:rPr lang="en-US" b="0" i="0" dirty="0" err="1"/>
              <a:t>enggunakan</a:t>
            </a:r>
            <a:r>
              <a:rPr lang="en-US" b="0" i="0" dirty="0"/>
              <a:t> </a:t>
            </a:r>
            <a:r>
              <a:rPr lang="en-US" b="0" i="0" dirty="0" err="1"/>
              <a:t>nilai</a:t>
            </a:r>
            <a:r>
              <a:rPr lang="en-US" b="0" i="0" dirty="0"/>
              <a:t> </a:t>
            </a:r>
            <a:r>
              <a:rPr lang="en-US" b="0" i="0" dirty="0" err="1"/>
              <a:t>kurs</a:t>
            </a:r>
            <a:r>
              <a:rPr lang="en-US" b="0" i="0" dirty="0"/>
              <a:t> </a:t>
            </a:r>
            <a:r>
              <a:rPr lang="en-US" b="0" i="0" dirty="0" err="1"/>
              <a:t>tengah</a:t>
            </a:r>
            <a:r>
              <a:rPr lang="en-US" b="0" i="0" baseline="0" dirty="0"/>
              <a:t> per 31 </a:t>
            </a:r>
            <a:r>
              <a:rPr lang="en-US" b="0" i="0" baseline="0" dirty="0" err="1"/>
              <a:t>Desember</a:t>
            </a:r>
            <a:r>
              <a:rPr lang="en-US" b="0" i="0" baseline="0" dirty="0"/>
              <a:t>.</a:t>
            </a:r>
          </a:p>
          <a:p>
            <a:pPr marL="228600" indent="-228600">
              <a:buAutoNum type="arabicPeriod"/>
            </a:pPr>
            <a:r>
              <a:rPr lang="en-US" b="0" i="0" baseline="0" dirty="0" err="1"/>
              <a:t>Nilai</a:t>
            </a:r>
            <a:r>
              <a:rPr lang="en-US" b="0" i="0" baseline="0" dirty="0"/>
              <a:t> </a:t>
            </a:r>
            <a:r>
              <a:rPr lang="en-US" b="0" i="0" baseline="0" dirty="0" err="1"/>
              <a:t>piutang</a:t>
            </a:r>
            <a:r>
              <a:rPr lang="en-US" b="0" i="0" baseline="0" dirty="0"/>
              <a:t> </a:t>
            </a:r>
            <a:r>
              <a:rPr lang="en-US" b="0" i="0" baseline="0" dirty="0" err="1"/>
              <a:t>harus</a:t>
            </a:r>
            <a:r>
              <a:rPr lang="en-US" b="0" i="0" baseline="0" dirty="0"/>
              <a:t> </a:t>
            </a:r>
            <a:r>
              <a:rPr lang="en-US" b="0" i="0" baseline="0" dirty="0" err="1"/>
              <a:t>memperhitungkan</a:t>
            </a:r>
            <a:r>
              <a:rPr lang="en-US" b="0" i="0" baseline="0" dirty="0"/>
              <a:t> </a:t>
            </a:r>
            <a:r>
              <a:rPr lang="en-US" b="0" i="0" baseline="0" dirty="0" err="1"/>
              <a:t>kemungkinan</a:t>
            </a:r>
            <a:r>
              <a:rPr lang="en-US" b="0" i="0" baseline="0" dirty="0"/>
              <a:t> </a:t>
            </a:r>
            <a:r>
              <a:rPr lang="en-US" b="0" i="0" baseline="0" dirty="0" err="1"/>
              <a:t>adaya</a:t>
            </a:r>
            <a:r>
              <a:rPr lang="en-US" b="0" i="0" baseline="0" dirty="0"/>
              <a:t> yang </a:t>
            </a:r>
            <a:r>
              <a:rPr lang="en-US" b="0" i="0" baseline="0" dirty="0" err="1"/>
              <a:t>tak</a:t>
            </a:r>
            <a:r>
              <a:rPr lang="en-US" b="0" i="0" baseline="0" dirty="0"/>
              <a:t> </a:t>
            </a:r>
            <a:r>
              <a:rPr lang="en-US" b="0" i="0" baseline="0" dirty="0" err="1"/>
              <a:t>tertagih</a:t>
            </a:r>
            <a:r>
              <a:rPr lang="en-US" b="0" i="0" baseline="0" dirty="0"/>
              <a:t>.</a:t>
            </a:r>
          </a:p>
          <a:p>
            <a:pPr marL="228600" indent="-228600">
              <a:buAutoNum type="arabicPeriod"/>
            </a:pPr>
            <a:r>
              <a:rPr lang="en-US" b="0" i="0" baseline="0" dirty="0" err="1"/>
              <a:t>Penyajian</a:t>
            </a:r>
            <a:r>
              <a:rPr lang="en-US" b="0" i="0" baseline="0" dirty="0"/>
              <a:t> </a:t>
            </a:r>
            <a:r>
              <a:rPr lang="en-US" b="0" i="0" baseline="0" dirty="0" err="1"/>
              <a:t>nilai</a:t>
            </a:r>
            <a:r>
              <a:rPr lang="en-US" b="0" i="0" baseline="0" dirty="0"/>
              <a:t> </a:t>
            </a:r>
            <a:r>
              <a:rPr lang="en-US" b="0" i="0" baseline="0" dirty="0" err="1"/>
              <a:t>aset</a:t>
            </a:r>
            <a:r>
              <a:rPr lang="en-US" b="0" i="0" baseline="0" dirty="0"/>
              <a:t> </a:t>
            </a:r>
            <a:r>
              <a:rPr lang="en-US" b="0" i="0" baseline="0" dirty="0" err="1"/>
              <a:t>tetap</a:t>
            </a:r>
            <a:r>
              <a:rPr lang="en-US" b="0" i="0" baseline="0" dirty="0"/>
              <a:t> di </a:t>
            </a:r>
            <a:r>
              <a:rPr lang="en-US" b="0" i="0" baseline="0" dirty="0" err="1"/>
              <a:t>neraca</a:t>
            </a:r>
            <a:r>
              <a:rPr lang="en-US" b="0" i="0" baseline="0" dirty="0"/>
              <a:t> </a:t>
            </a:r>
            <a:r>
              <a:rPr lang="en-US" b="0" i="0" baseline="0" dirty="0" err="1"/>
              <a:t>harus</a:t>
            </a:r>
            <a:r>
              <a:rPr lang="en-US" b="0" i="0" baseline="0" dirty="0"/>
              <a:t> </a:t>
            </a:r>
            <a:r>
              <a:rPr lang="en-US" b="0" i="0" baseline="0" dirty="0" err="1"/>
              <a:t>berupa</a:t>
            </a:r>
            <a:r>
              <a:rPr lang="en-US" b="0" i="0" baseline="0" dirty="0"/>
              <a:t> </a:t>
            </a:r>
            <a:r>
              <a:rPr lang="en-US" b="0" i="0" baseline="0" dirty="0" err="1"/>
              <a:t>nilai</a:t>
            </a:r>
            <a:r>
              <a:rPr lang="en-US" b="0" i="0" baseline="0" dirty="0"/>
              <a:t> </a:t>
            </a:r>
            <a:r>
              <a:rPr lang="en-US" b="0" i="0" baseline="0" dirty="0" err="1"/>
              <a:t>perolehan</a:t>
            </a:r>
            <a:r>
              <a:rPr lang="en-US" b="0" i="0" baseline="0" dirty="0"/>
              <a:t> </a:t>
            </a:r>
            <a:r>
              <a:rPr lang="en-US" b="0" i="0" baseline="0" dirty="0" err="1"/>
              <a:t>dikurangi</a:t>
            </a:r>
            <a:r>
              <a:rPr lang="en-US" b="0" i="0" baseline="0" dirty="0"/>
              <a:t> </a:t>
            </a:r>
            <a:r>
              <a:rPr lang="en-US" b="0" i="0" baseline="0" dirty="0" err="1"/>
              <a:t>dengan</a:t>
            </a:r>
            <a:r>
              <a:rPr lang="en-US" b="0" i="0" baseline="0" dirty="0"/>
              <a:t> </a:t>
            </a:r>
            <a:r>
              <a:rPr lang="en-US" b="0" i="0" baseline="0" dirty="0" err="1"/>
              <a:t>akumulasi</a:t>
            </a:r>
            <a:r>
              <a:rPr lang="en-US" b="0" i="0" baseline="0" dirty="0"/>
              <a:t> </a:t>
            </a:r>
            <a:r>
              <a:rPr lang="en-US" b="0" i="0" baseline="0" dirty="0" err="1"/>
              <a:t>depresiasi</a:t>
            </a:r>
            <a:r>
              <a:rPr lang="en-US" b="0" i="0" baseline="0" dirty="0"/>
              <a:t>.</a:t>
            </a:r>
          </a:p>
          <a:p>
            <a:pPr marL="228600" indent="-228600">
              <a:buAutoNum type="arabicPeriod"/>
            </a:pPr>
            <a:r>
              <a:rPr lang="en-US" b="0" dirty="0" err="1"/>
              <a:t>Dsb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43E3E-EDC1-41A8-9884-F891E076C3C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79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Yang </a:t>
            </a:r>
            <a:r>
              <a:rPr lang="en-US" dirty="0" err="1"/>
              <a:t>dimaksud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b="1" i="1" dirty="0" err="1"/>
              <a:t>dinilai</a:t>
            </a:r>
            <a:r>
              <a:rPr lang="en-US" b="1" i="0" dirty="0"/>
              <a:t> </a:t>
            </a:r>
            <a:r>
              <a:rPr lang="en-US" b="0" i="0" dirty="0" err="1"/>
              <a:t>adalah</a:t>
            </a:r>
            <a:r>
              <a:rPr lang="en-US" b="0" i="0" dirty="0"/>
              <a:t> </a:t>
            </a:r>
            <a:r>
              <a:rPr lang="en-US" b="0" i="0" dirty="0" err="1"/>
              <a:t>disajikan</a:t>
            </a:r>
            <a:r>
              <a:rPr lang="en-US" b="0" i="0" dirty="0"/>
              <a:t> </a:t>
            </a:r>
            <a:r>
              <a:rPr lang="en-US" b="0" i="0" dirty="0" err="1"/>
              <a:t>dalam</a:t>
            </a:r>
            <a:r>
              <a:rPr lang="en-US" b="0" i="0" dirty="0"/>
              <a:t> </a:t>
            </a:r>
            <a:r>
              <a:rPr lang="en-US" b="0" i="0" dirty="0" err="1"/>
              <a:t>mata</a:t>
            </a:r>
            <a:r>
              <a:rPr lang="en-US" b="0" i="0" dirty="0"/>
              <a:t> </a:t>
            </a:r>
            <a:r>
              <a:rPr lang="en-US" b="0" i="0" dirty="0" err="1"/>
              <a:t>uang</a:t>
            </a:r>
            <a:r>
              <a:rPr lang="en-US" b="0" i="0" dirty="0"/>
              <a:t> </a:t>
            </a:r>
            <a:r>
              <a:rPr lang="en-US" b="0" i="0" dirty="0" err="1"/>
              <a:t>sesuai</a:t>
            </a:r>
            <a:r>
              <a:rPr lang="en-US" b="0" i="0" dirty="0"/>
              <a:t> </a:t>
            </a:r>
            <a:r>
              <a:rPr lang="en-US" b="0" i="0" dirty="0" err="1"/>
              <a:t>dengan</a:t>
            </a:r>
            <a:r>
              <a:rPr lang="en-US" b="0" i="0" dirty="0"/>
              <a:t> </a:t>
            </a:r>
            <a:r>
              <a:rPr lang="en-US" b="0" i="0" dirty="0" err="1"/>
              <a:t>nilai</a:t>
            </a:r>
            <a:r>
              <a:rPr lang="en-US" b="0" i="0" dirty="0"/>
              <a:t> yang </a:t>
            </a:r>
            <a:r>
              <a:rPr lang="en-US" b="0" i="0" dirty="0" err="1"/>
              <a:t>semestinya</a:t>
            </a:r>
            <a:r>
              <a:rPr lang="en-US" b="0" i="0" dirty="0"/>
              <a:t> </a:t>
            </a:r>
            <a:r>
              <a:rPr lang="en-US" b="0" i="0" dirty="0" err="1"/>
              <a:t>berdasarkan</a:t>
            </a:r>
            <a:r>
              <a:rPr lang="en-US" b="0" i="0" dirty="0"/>
              <a:t> </a:t>
            </a:r>
            <a:r>
              <a:rPr lang="en-US" b="0" i="0" dirty="0" err="1"/>
              <a:t>standar</a:t>
            </a:r>
            <a:r>
              <a:rPr lang="en-US" b="0" i="0" dirty="0"/>
              <a:t> </a:t>
            </a:r>
            <a:r>
              <a:rPr lang="en-US" b="0" i="0" dirty="0" err="1"/>
              <a:t>akuntansi</a:t>
            </a:r>
            <a:r>
              <a:rPr lang="en-US" b="0" i="0" dirty="0"/>
              <a:t>. </a:t>
            </a:r>
            <a:r>
              <a:rPr lang="en-US" b="0" i="0" dirty="0" err="1"/>
              <a:t>Misalnya</a:t>
            </a:r>
            <a:r>
              <a:rPr lang="en-US" b="0" i="0" dirty="0"/>
              <a:t>:</a:t>
            </a:r>
          </a:p>
          <a:p>
            <a:pPr marL="228600" indent="-228600">
              <a:buAutoNum type="arabicPeriod"/>
            </a:pPr>
            <a:r>
              <a:rPr lang="en-US" b="0" i="0" dirty="0" err="1"/>
              <a:t>Uang</a:t>
            </a:r>
            <a:r>
              <a:rPr lang="en-US" b="0" i="0" dirty="0"/>
              <a:t> </a:t>
            </a:r>
            <a:r>
              <a:rPr lang="en-US" b="0" i="0" dirty="0" err="1"/>
              <a:t>kas</a:t>
            </a:r>
            <a:r>
              <a:rPr lang="en-US" b="0" i="0" dirty="0"/>
              <a:t> </a:t>
            </a:r>
            <a:r>
              <a:rPr lang="en-US" b="0" i="0" dirty="0" err="1"/>
              <a:t>dalam</a:t>
            </a:r>
            <a:r>
              <a:rPr lang="en-US" b="0" i="0" dirty="0"/>
              <a:t> </a:t>
            </a:r>
            <a:r>
              <a:rPr lang="en-US" b="0" i="0" dirty="0" err="1"/>
              <a:t>mata</a:t>
            </a:r>
            <a:r>
              <a:rPr lang="en-US" b="0" i="0" dirty="0"/>
              <a:t> </a:t>
            </a:r>
            <a:r>
              <a:rPr lang="en-US" b="0" i="0" dirty="0" err="1"/>
              <a:t>uang</a:t>
            </a:r>
            <a:r>
              <a:rPr lang="en-US" b="0" i="0" dirty="0"/>
              <a:t> </a:t>
            </a:r>
            <a:r>
              <a:rPr lang="en-US" b="0" i="0" dirty="0" err="1"/>
              <a:t>asing</a:t>
            </a:r>
            <a:r>
              <a:rPr lang="en-US" b="0" i="0" dirty="0"/>
              <a:t> </a:t>
            </a:r>
            <a:r>
              <a:rPr lang="en-US" b="0" i="0" dirty="0" err="1"/>
              <a:t>harus</a:t>
            </a:r>
            <a:r>
              <a:rPr lang="en-US" b="0" i="0" dirty="0"/>
              <a:t> </a:t>
            </a:r>
            <a:r>
              <a:rPr lang="en-US" b="0" i="0" dirty="0" err="1"/>
              <a:t>dikonversi</a:t>
            </a:r>
            <a:r>
              <a:rPr lang="en-US" b="0" i="0" dirty="0"/>
              <a:t> </a:t>
            </a:r>
            <a:r>
              <a:rPr lang="en-US" b="0" i="0" dirty="0" err="1"/>
              <a:t>menjadi</a:t>
            </a:r>
            <a:r>
              <a:rPr lang="en-US" b="0" i="0" dirty="0"/>
              <a:t> Rupiah </a:t>
            </a:r>
            <a:r>
              <a:rPr lang="en-US" b="0" i="0" dirty="0" err="1"/>
              <a:t>dengan</a:t>
            </a:r>
            <a:r>
              <a:rPr lang="en-US" b="0" i="0" dirty="0"/>
              <a:t> </a:t>
            </a:r>
            <a:r>
              <a:rPr lang="en-US" b="0" i="0" dirty="0" err="1"/>
              <a:t>enggunakan</a:t>
            </a:r>
            <a:r>
              <a:rPr lang="en-US" b="0" i="0" dirty="0"/>
              <a:t> </a:t>
            </a:r>
            <a:r>
              <a:rPr lang="en-US" b="0" i="0" dirty="0" err="1"/>
              <a:t>nilai</a:t>
            </a:r>
            <a:r>
              <a:rPr lang="en-US" b="0" i="0" dirty="0"/>
              <a:t> </a:t>
            </a:r>
            <a:r>
              <a:rPr lang="en-US" b="0" i="0" dirty="0" err="1"/>
              <a:t>kurs</a:t>
            </a:r>
            <a:r>
              <a:rPr lang="en-US" b="0" i="0" dirty="0"/>
              <a:t> </a:t>
            </a:r>
            <a:r>
              <a:rPr lang="en-US" b="0" i="0" dirty="0" err="1"/>
              <a:t>tengah</a:t>
            </a:r>
            <a:r>
              <a:rPr lang="en-US" b="0" i="0" baseline="0" dirty="0"/>
              <a:t> per 31 </a:t>
            </a:r>
            <a:r>
              <a:rPr lang="en-US" b="0" i="0" baseline="0" dirty="0" err="1"/>
              <a:t>Desember</a:t>
            </a:r>
            <a:r>
              <a:rPr lang="en-US" b="0" i="0" baseline="0" dirty="0"/>
              <a:t>.</a:t>
            </a:r>
          </a:p>
          <a:p>
            <a:pPr marL="228600" indent="-228600">
              <a:buAutoNum type="arabicPeriod"/>
            </a:pPr>
            <a:r>
              <a:rPr lang="en-US" b="0" i="0" baseline="0" dirty="0" err="1"/>
              <a:t>Nilai</a:t>
            </a:r>
            <a:r>
              <a:rPr lang="en-US" b="0" i="0" baseline="0" dirty="0"/>
              <a:t> </a:t>
            </a:r>
            <a:r>
              <a:rPr lang="en-US" b="0" i="0" baseline="0" dirty="0" err="1"/>
              <a:t>piutang</a:t>
            </a:r>
            <a:r>
              <a:rPr lang="en-US" b="0" i="0" baseline="0" dirty="0"/>
              <a:t> </a:t>
            </a:r>
            <a:r>
              <a:rPr lang="en-US" b="0" i="0" baseline="0" dirty="0" err="1"/>
              <a:t>harus</a:t>
            </a:r>
            <a:r>
              <a:rPr lang="en-US" b="0" i="0" baseline="0" dirty="0"/>
              <a:t> </a:t>
            </a:r>
            <a:r>
              <a:rPr lang="en-US" b="0" i="0" baseline="0" dirty="0" err="1"/>
              <a:t>memperhitungkan</a:t>
            </a:r>
            <a:r>
              <a:rPr lang="en-US" b="0" i="0" baseline="0" dirty="0"/>
              <a:t> </a:t>
            </a:r>
            <a:r>
              <a:rPr lang="en-US" b="0" i="0" baseline="0" dirty="0" err="1"/>
              <a:t>kemungkinan</a:t>
            </a:r>
            <a:r>
              <a:rPr lang="en-US" b="0" i="0" baseline="0" dirty="0"/>
              <a:t> </a:t>
            </a:r>
            <a:r>
              <a:rPr lang="en-US" b="0" i="0" baseline="0" dirty="0" err="1"/>
              <a:t>adaya</a:t>
            </a:r>
            <a:r>
              <a:rPr lang="en-US" b="0" i="0" baseline="0" dirty="0"/>
              <a:t> yang </a:t>
            </a:r>
            <a:r>
              <a:rPr lang="en-US" b="0" i="0" baseline="0" dirty="0" err="1"/>
              <a:t>tak</a:t>
            </a:r>
            <a:r>
              <a:rPr lang="en-US" b="0" i="0" baseline="0" dirty="0"/>
              <a:t> </a:t>
            </a:r>
            <a:r>
              <a:rPr lang="en-US" b="0" i="0" baseline="0" dirty="0" err="1"/>
              <a:t>tertagih</a:t>
            </a:r>
            <a:r>
              <a:rPr lang="en-US" b="0" i="0" baseline="0" dirty="0"/>
              <a:t>.</a:t>
            </a:r>
          </a:p>
          <a:p>
            <a:pPr marL="228600" indent="-228600">
              <a:buAutoNum type="arabicPeriod"/>
            </a:pPr>
            <a:r>
              <a:rPr lang="en-US" b="0" i="0" baseline="0" dirty="0" err="1"/>
              <a:t>Penyajian</a:t>
            </a:r>
            <a:r>
              <a:rPr lang="en-US" b="0" i="0" baseline="0" dirty="0"/>
              <a:t> </a:t>
            </a:r>
            <a:r>
              <a:rPr lang="en-US" b="0" i="0" baseline="0" dirty="0" err="1"/>
              <a:t>nilai</a:t>
            </a:r>
            <a:r>
              <a:rPr lang="en-US" b="0" i="0" baseline="0" dirty="0"/>
              <a:t> </a:t>
            </a:r>
            <a:r>
              <a:rPr lang="en-US" b="0" i="0" baseline="0" dirty="0" err="1"/>
              <a:t>aset</a:t>
            </a:r>
            <a:r>
              <a:rPr lang="en-US" b="0" i="0" baseline="0" dirty="0"/>
              <a:t> </a:t>
            </a:r>
            <a:r>
              <a:rPr lang="en-US" b="0" i="0" baseline="0" dirty="0" err="1"/>
              <a:t>tetap</a:t>
            </a:r>
            <a:r>
              <a:rPr lang="en-US" b="0" i="0" baseline="0" dirty="0"/>
              <a:t> di </a:t>
            </a:r>
            <a:r>
              <a:rPr lang="en-US" b="0" i="0" baseline="0" dirty="0" err="1"/>
              <a:t>neraca</a:t>
            </a:r>
            <a:r>
              <a:rPr lang="en-US" b="0" i="0" baseline="0" dirty="0"/>
              <a:t> </a:t>
            </a:r>
            <a:r>
              <a:rPr lang="en-US" b="0" i="0" baseline="0" dirty="0" err="1"/>
              <a:t>harus</a:t>
            </a:r>
            <a:r>
              <a:rPr lang="en-US" b="0" i="0" baseline="0" dirty="0"/>
              <a:t> </a:t>
            </a:r>
            <a:r>
              <a:rPr lang="en-US" b="0" i="0" baseline="0" dirty="0" err="1"/>
              <a:t>berupa</a:t>
            </a:r>
            <a:r>
              <a:rPr lang="en-US" b="0" i="0" baseline="0" dirty="0"/>
              <a:t> </a:t>
            </a:r>
            <a:r>
              <a:rPr lang="en-US" b="0" i="0" baseline="0" dirty="0" err="1"/>
              <a:t>nilai</a:t>
            </a:r>
            <a:r>
              <a:rPr lang="en-US" b="0" i="0" baseline="0" dirty="0"/>
              <a:t> </a:t>
            </a:r>
            <a:r>
              <a:rPr lang="en-US" b="0" i="0" baseline="0" dirty="0" err="1"/>
              <a:t>perolehan</a:t>
            </a:r>
            <a:r>
              <a:rPr lang="en-US" b="0" i="0" baseline="0" dirty="0"/>
              <a:t> </a:t>
            </a:r>
            <a:r>
              <a:rPr lang="en-US" b="0" i="0" baseline="0" dirty="0" err="1"/>
              <a:t>dikurangi</a:t>
            </a:r>
            <a:r>
              <a:rPr lang="en-US" b="0" i="0" baseline="0" dirty="0"/>
              <a:t> </a:t>
            </a:r>
            <a:r>
              <a:rPr lang="en-US" b="0" i="0" baseline="0" dirty="0" err="1"/>
              <a:t>dengan</a:t>
            </a:r>
            <a:r>
              <a:rPr lang="en-US" b="0" i="0" baseline="0" dirty="0"/>
              <a:t> </a:t>
            </a:r>
            <a:r>
              <a:rPr lang="en-US" b="0" i="0" baseline="0" dirty="0" err="1"/>
              <a:t>akumulasi</a:t>
            </a:r>
            <a:r>
              <a:rPr lang="en-US" b="0" i="0" baseline="0" dirty="0"/>
              <a:t> </a:t>
            </a:r>
            <a:r>
              <a:rPr lang="en-US" b="0" i="0" baseline="0" dirty="0" err="1"/>
              <a:t>depresiasi</a:t>
            </a:r>
            <a:r>
              <a:rPr lang="en-US" b="0" i="0" baseline="0" dirty="0"/>
              <a:t>.</a:t>
            </a:r>
          </a:p>
          <a:p>
            <a:pPr marL="228600" indent="-228600">
              <a:buAutoNum type="arabicPeriod"/>
            </a:pPr>
            <a:r>
              <a:rPr lang="en-US" b="0" dirty="0" err="1"/>
              <a:t>Dsb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43E3E-EDC1-41A8-9884-F891E076C3C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1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43E3E-EDC1-41A8-9884-F891E076C3C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49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43E3E-EDC1-41A8-9884-F891E076C3C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63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44" descr="e_12">
            <a:extLst>
              <a:ext uri="{FF2B5EF4-FFF2-40B4-BE49-F238E27FC236}">
                <a16:creationId xmlns:a16="http://schemas.microsoft.com/office/drawing/2014/main" id="{2473FF81-BF46-40F0-8F7E-897C38E033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1"/>
          <a:stretch>
            <a:fillRect/>
          </a:stretch>
        </p:blipFill>
        <p:spPr bwMode="auto">
          <a:xfrm>
            <a:off x="0" y="0"/>
            <a:ext cx="12192000" cy="515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5">
            <a:extLst>
              <a:ext uri="{FF2B5EF4-FFF2-40B4-BE49-F238E27FC236}">
                <a16:creationId xmlns:a16="http://schemas.microsoft.com/office/drawing/2014/main" id="{043AF3AA-EF73-452D-9CC9-B63B75F30A48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0" y="6611938"/>
            <a:ext cx="12192000" cy="26035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50694"/>
      </p:ext>
    </p:extLst>
  </p:cSld>
  <p:clrMapOvr>
    <a:masterClrMapping/>
  </p:clrMapOvr>
  <p:transition spd="slow">
    <p:push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92B37-FF0B-4924-A586-588F12915533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1639315"/>
      </p:ext>
    </p:extLst>
  </p:cSld>
  <p:clrMapOvr>
    <a:masterClrMapping/>
  </p:clrMapOvr>
  <p:transition spd="slow"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2CFDD-50E5-4B19-9F08-F5E0B8FCF2D7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8550172"/>
      </p:ext>
    </p:extLst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1007"/>
            <a:ext cx="10515600" cy="625475"/>
          </a:xfrm>
        </p:spPr>
        <p:txBody>
          <a:bodyPr/>
          <a:lstStyle>
            <a:lvl1pPr algn="ctr"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49577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4478278"/>
      </p:ext>
    </p:extLst>
  </p:cSld>
  <p:clrMapOvr>
    <a:masterClrMapping/>
  </p:clrMapOvr>
  <p:transition spd="slow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AA8B3-8F59-4492-8C1F-99B764279AFA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6292547"/>
      </p:ext>
    </p:extLst>
  </p:cSld>
  <p:clrMapOvr>
    <a:masterClrMapping/>
  </p:clrMapOvr>
  <p:transition spd="slow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9D54-41D8-4BEE-8B91-18841C315555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4997036"/>
      </p:ext>
    </p:extLst>
  </p:cSld>
  <p:clrMapOvr>
    <a:masterClrMapping/>
  </p:clrMapOvr>
  <p:transition spd="slow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4D7C4-CFB8-48D4-BF47-BCA7510C2061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7330063"/>
      </p:ext>
    </p:extLst>
  </p:cSld>
  <p:clrMapOvr>
    <a:masterClrMapping/>
  </p:clrMapOvr>
  <p:transition spd="slow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6332A-9C96-47FD-A1F8-2C7D430536D9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2236300"/>
      </p:ext>
    </p:extLst>
  </p:cSld>
  <p:clrMapOvr>
    <a:masterClrMapping/>
  </p:clrMapOvr>
  <p:transition spd="slow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65D9-755F-46D8-B414-EFC310841F26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0978782"/>
      </p:ext>
    </p:extLst>
  </p:cSld>
  <p:clrMapOvr>
    <a:masterClrMapping/>
  </p:clrMapOvr>
  <p:transition spd="slow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7227D-B1FC-4BD2-B155-AEAA090BD5CD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3974605"/>
      </p:ext>
    </p:extLst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466D-62F2-4CD3-A8E7-80C10A9C3759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1706228"/>
      </p:ext>
    </p:extLst>
  </p:cSld>
  <p:clrMapOvr>
    <a:masterClrMapping/>
  </p:clrMapOvr>
  <p:transition spd="slow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DCCE2-A744-448A-BFBC-1435C87846E2}" type="slidenum">
              <a:rPr lang="zh-CN" altLang="en-US" smtClean="0"/>
              <a:pPr/>
              <a:t>‹#›</a:t>
            </a:fld>
            <a:endParaRPr lang="en-US" altLang="zh-CN"/>
          </a:p>
        </p:txBody>
      </p:sp>
      <p:pic>
        <p:nvPicPr>
          <p:cNvPr id="7" name="Picture 43" descr="e_11p">
            <a:extLst>
              <a:ext uri="{FF2B5EF4-FFF2-40B4-BE49-F238E27FC236}">
                <a16:creationId xmlns:a16="http://schemas.microsoft.com/office/drawing/2014/main" id="{98B22156-69AA-44B4-B2C2-72C44136A2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46">
            <a:extLst>
              <a:ext uri="{FF2B5EF4-FFF2-40B4-BE49-F238E27FC236}">
                <a16:creationId xmlns:a16="http://schemas.microsoft.com/office/drawing/2014/main" id="{FD666501-7FF2-4677-81E9-5180F1ED27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819150"/>
            <a:ext cx="12192000" cy="244475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Teknik Audit </a:t>
            </a:r>
            <a:r>
              <a:rPr lang="en-US" altLang="zh-CN" sz="1000" b="1" dirty="0" err="1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Berbantuan</a:t>
            </a:r>
            <a:r>
              <a:rPr lang="en-US" altLang="zh-CN" sz="1000" b="1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000" b="1" dirty="0" err="1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Komputer</a:t>
            </a:r>
            <a:endParaRPr lang="en-US" altLang="zh-CN" sz="1000" b="1" dirty="0">
              <a:solidFill>
                <a:schemeClr val="bg1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4825"/>
            <a:ext cx="10515600" cy="757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221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 spd="slow">
    <p:push dir="r"/>
  </p:transition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msuk.com/iso-standards/iso-9001/aud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7.bin"/><Relationship Id="rId18" Type="http://schemas.openxmlformats.org/officeDocument/2006/relationships/oleObject" Target="../embeddings/oleObject10.bin"/><Relationship Id="rId3" Type="http://schemas.openxmlformats.org/officeDocument/2006/relationships/image" Target="../media/image13.wmf"/><Relationship Id="rId21" Type="http://schemas.openxmlformats.org/officeDocument/2006/relationships/image" Target="../media/image21.wmf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9.bin"/><Relationship Id="rId2" Type="http://schemas.openxmlformats.org/officeDocument/2006/relationships/oleObject" Target="../embeddings/oleObject1.bin"/><Relationship Id="rId16" Type="http://schemas.openxmlformats.org/officeDocument/2006/relationships/image" Target="../media/image19.wmf"/><Relationship Id="rId20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7.wmf"/><Relationship Id="rId5" Type="http://schemas.openxmlformats.org/officeDocument/2006/relationships/image" Target="../media/image14.wmf"/><Relationship Id="rId15" Type="http://schemas.openxmlformats.org/officeDocument/2006/relationships/oleObject" Target="../embeddings/oleObject8.bin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20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6.wmf"/><Relationship Id="rId14" Type="http://schemas.openxmlformats.org/officeDocument/2006/relationships/image" Target="../media/image18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19.wmf"/><Relationship Id="rId4" Type="http://schemas.openxmlformats.org/officeDocument/2006/relationships/image" Target="../media/image33.png"/><Relationship Id="rId9" Type="http://schemas.openxmlformats.org/officeDocument/2006/relationships/oleObject" Target="../embeddings/oleObject12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wmf"/><Relationship Id="rId12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35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image" Target="../media/image48.wmf"/><Relationship Id="rId7" Type="http://schemas.openxmlformats.org/officeDocument/2006/relationships/image" Target="../media/image50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51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7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7" Type="http://schemas.openxmlformats.org/officeDocument/2006/relationships/image" Target="../media/image62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61.wmf"/><Relationship Id="rId4" Type="http://schemas.openxmlformats.org/officeDocument/2006/relationships/oleObject" Target="../embeddings/oleObject2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7" Type="http://schemas.openxmlformats.org/officeDocument/2006/relationships/image" Target="../media/image62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61.wmf"/><Relationship Id="rId4" Type="http://schemas.openxmlformats.org/officeDocument/2006/relationships/oleObject" Target="../embeddings/oleObject26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76800" y="1066800"/>
            <a:ext cx="5334000" cy="3048000"/>
          </a:xfrm>
        </p:spPr>
        <p:txBody>
          <a:bodyPr/>
          <a:lstStyle/>
          <a:p>
            <a:r>
              <a:rPr lang="en-US" altLang="zh-CN" b="0" dirty="0" err="1">
                <a:solidFill>
                  <a:schemeClr val="bg1"/>
                </a:solidFill>
                <a:ea typeface="宋体" panose="02010600030101010101" pitchFamily="2" charset="-122"/>
              </a:rPr>
              <a:t>Pertemuan</a:t>
            </a:r>
            <a:r>
              <a:rPr lang="en-US" altLang="zh-CN" b="0" dirty="0">
                <a:solidFill>
                  <a:schemeClr val="bg1"/>
                </a:solidFill>
                <a:ea typeface="宋体" panose="02010600030101010101" pitchFamily="2" charset="-122"/>
              </a:rPr>
              <a:t> 01</a:t>
            </a:r>
            <a:r>
              <a:rPr lang="en-US" altLang="zh-CN" sz="4800" b="0" dirty="0">
                <a:solidFill>
                  <a:schemeClr val="bg1"/>
                </a:solidFill>
                <a:ea typeface="宋体" panose="02010600030101010101" pitchFamily="2" charset="-122"/>
              </a:rPr>
              <a:t>  </a:t>
            </a:r>
            <a:r>
              <a:rPr lang="en-US" altLang="zh-CN" sz="4800" dirty="0" err="1">
                <a:ea typeface="宋体" panose="02010600030101010101" pitchFamily="2" charset="-122"/>
              </a:rPr>
              <a:t>Konsep</a:t>
            </a:r>
            <a:r>
              <a:rPr lang="en-US" altLang="zh-CN" sz="4800" dirty="0">
                <a:ea typeface="宋体" panose="02010600030101010101" pitchFamily="2" charset="-122"/>
              </a:rPr>
              <a:t> </a:t>
            </a:r>
            <a:r>
              <a:rPr lang="en-US" altLang="zh-CN" sz="4800" dirty="0" err="1">
                <a:ea typeface="宋体" panose="02010600030101010101" pitchFamily="2" charset="-122"/>
              </a:rPr>
              <a:t>Dasar</a:t>
            </a:r>
            <a:endParaRPr lang="en-US" altLang="zh-CN" sz="6000" dirty="0">
              <a:ea typeface="宋体" panose="02010600030101010101" pitchFamily="2" charset="-122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85800" y="5334000"/>
            <a:ext cx="10515600" cy="1143000"/>
          </a:xfrm>
        </p:spPr>
        <p:txBody>
          <a:bodyPr>
            <a:noAutofit/>
          </a:bodyPr>
          <a:lstStyle/>
          <a:p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</a:rPr>
              <a:t>Kuliah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</a:rPr>
              <a:t> Teknik Audit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</a:rPr>
              <a:t>Berbantuan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</a:rPr>
              <a:t>Komputer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ea typeface="宋体" panose="02010600030101010101" pitchFamily="2" charset="-122"/>
            </a:endParaRPr>
          </a:p>
          <a:p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</a:rPr>
              <a:t>Politeknik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</a:rPr>
              <a:t>Keuangan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</a:rPr>
              <a:t> Negara STAN </a:t>
            </a:r>
          </a:p>
          <a:p>
            <a:r>
              <a:rPr lang="id-ID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</a:rPr>
              <a:t>@2021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ISO Auditing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96440" y="1298416"/>
            <a:ext cx="8153400" cy="4949984"/>
          </a:xfrm>
        </p:spPr>
        <p:txBody>
          <a:bodyPr/>
          <a:lstStyle/>
          <a:p>
            <a:r>
              <a:rPr lang="en-US" sz="2000" u="sng" dirty="0" err="1"/>
              <a:t>Pengertian</a:t>
            </a:r>
            <a:endParaRPr lang="en-US" sz="2400" u="sng" dirty="0"/>
          </a:p>
          <a:p>
            <a:pPr marL="400050" lvl="1" indent="0">
              <a:buNone/>
            </a:pP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adalah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kegiatan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pemeriksaan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secara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seksama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dalam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rangka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memberikan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sertifikasi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ISO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kepada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organisasi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tertentu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 </a:t>
            </a:r>
          </a:p>
          <a:p>
            <a:pPr marL="400050" lvl="1" indent="0">
              <a:buNone/>
            </a:pP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u="sng" dirty="0" err="1"/>
              <a:t>Tujuan</a:t>
            </a:r>
            <a:r>
              <a:rPr lang="en-US" sz="2000" u="sng" dirty="0"/>
              <a:t> </a:t>
            </a:r>
            <a:endParaRPr lang="en-US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Memastikan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bahwa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organisasi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memmenuhi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standar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ISO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tertentu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Mengidentifikasi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kelemahan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/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masalah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dalam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penerapan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standar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ISO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Memberikan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rekomendasi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peningkatan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kualitas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penerapan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ISO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Memastikan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bahwa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organisasi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menindaklanjuti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temuan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audit ISO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sebagaimana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mestinya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857250" lvl="1" indent="-457200">
              <a:buFont typeface="+mj-lt"/>
              <a:buAutoNum type="arabicPeriod"/>
            </a:pP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sumber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hlinkClick r:id="rId3"/>
              </a:rPr>
              <a:t>https://www.qmsuk.com/iso-standards/iso-9001/audit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).</a:t>
            </a:r>
          </a:p>
          <a:p>
            <a:pPr marL="857250" lvl="1" indent="-457200">
              <a:buFont typeface="+mj-lt"/>
              <a:buAutoNum type="arabicPeriod"/>
            </a:pP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857250" lvl="1" indent="-457200">
              <a:buFont typeface="+mj-lt"/>
              <a:buAutoNum type="arabicPeriod"/>
            </a:pP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6332A-9C96-47FD-A1F8-2C7D430536D9}" type="slidenum">
              <a:rPr lang="zh-CN" altLang="en-US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77082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Pengauditan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Teknologi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Informasi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sz="2400" i="1" dirty="0" err="1"/>
              <a:t>Pengertian</a:t>
            </a:r>
            <a:endParaRPr lang="en-US" sz="2400" i="1" dirty="0"/>
          </a:p>
          <a:p>
            <a:pPr marL="457200" lvl="1" indent="0">
              <a:buNone/>
            </a:pPr>
            <a:r>
              <a:rPr lang="en-US" sz="2000" i="1" dirty="0"/>
              <a:t>IT auditing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pemeriksaan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evaluasi</a:t>
            </a:r>
            <a:r>
              <a:rPr lang="en-US" sz="2000" dirty="0"/>
              <a:t> </a:t>
            </a:r>
            <a:r>
              <a:rPr lang="en-US" sz="2000" dirty="0" err="1"/>
              <a:t>atas</a:t>
            </a:r>
            <a:r>
              <a:rPr lang="en-US" sz="2000" dirty="0"/>
              <a:t> </a:t>
            </a:r>
            <a:r>
              <a:rPr lang="en-US" sz="2000" dirty="0" err="1"/>
              <a:t>infrastruktur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organisasi</a:t>
            </a:r>
            <a:r>
              <a:rPr lang="en-US" sz="2000" dirty="0"/>
              <a:t>, </a:t>
            </a:r>
            <a:r>
              <a:rPr lang="en-US" sz="2000" dirty="0" err="1"/>
              <a:t>termasuk</a:t>
            </a:r>
            <a:r>
              <a:rPr lang="en-US" sz="2000" dirty="0"/>
              <a:t> </a:t>
            </a:r>
            <a:r>
              <a:rPr lang="en-US" sz="2000" dirty="0" err="1"/>
              <a:t>kebijakan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operasinya</a:t>
            </a:r>
            <a:r>
              <a:rPr lang="en-US" sz="2000" dirty="0"/>
              <a:t>. </a:t>
            </a:r>
          </a:p>
          <a:p>
            <a:pPr marL="457200" lvl="1" indent="0">
              <a:buNone/>
            </a:pPr>
            <a:endParaRPr lang="en-US" sz="2000" dirty="0"/>
          </a:p>
          <a:p>
            <a:pPr marL="57150" indent="0">
              <a:buNone/>
            </a:pPr>
            <a:r>
              <a:rPr lang="en-US" sz="2400" dirty="0" err="1"/>
              <a:t>Tujuannya</a:t>
            </a:r>
            <a:r>
              <a:rPr lang="en-US" sz="2400" dirty="0"/>
              <a:t>: </a:t>
            </a:r>
          </a:p>
          <a:p>
            <a:pPr marL="457200" lvl="1" indent="0">
              <a:buNone/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mengetahui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dirty="0" err="1"/>
              <a:t>keseluruhan</a:t>
            </a:r>
            <a:r>
              <a:rPr lang="en-US" sz="2000" dirty="0"/>
              <a:t> </a:t>
            </a:r>
            <a:r>
              <a:rPr lang="en-US" sz="2000" dirty="0" err="1"/>
              <a:t>pengendalian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memadai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dirty="0" err="1"/>
              <a:t>pengelolaan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sejalan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pencapaian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 </a:t>
            </a:r>
            <a:r>
              <a:rPr lang="en-US" sz="2000" dirty="0" err="1"/>
              <a:t>organisasi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keseluruhan</a:t>
            </a:r>
            <a:r>
              <a:rPr lang="en-US" sz="2000" dirty="0"/>
              <a:t>.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(</a:t>
            </a:r>
            <a:r>
              <a:rPr lang="en-US" sz="2000" dirty="0" err="1"/>
              <a:t>sumber</a:t>
            </a:r>
            <a:r>
              <a:rPr lang="en-US" sz="2000" dirty="0"/>
              <a:t>: http://searchcompliance.techtarget.com/ definition/IT-audit-information-technology-audit; https://www.isaca.org/Journal/archives/2014/Volume-6/Pages/The-Core-of-IT-Auditing.aspx)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5553306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Pengaudit</a:t>
            </a:r>
            <a:r>
              <a:rPr lang="id-ID" dirty="0" err="1"/>
              <a:t>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profesi</a:t>
            </a:r>
            <a:r>
              <a:rPr lang="en-US" dirty="0"/>
              <a:t> </a:t>
            </a:r>
            <a:r>
              <a:rPr lang="en-US" dirty="0" err="1"/>
              <a:t>Akuntan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700" y="1074198"/>
            <a:ext cx="8153400" cy="5412327"/>
          </a:xfrm>
        </p:spPr>
        <p:txBody>
          <a:bodyPr/>
          <a:lstStyle/>
          <a:p>
            <a:r>
              <a:rPr lang="en-US" sz="2000" dirty="0"/>
              <a:t>Peng</a:t>
            </a:r>
            <a:r>
              <a:rPr lang="id-ID" sz="2000" dirty="0"/>
              <a:t>a</a:t>
            </a:r>
            <a:r>
              <a:rPr lang="en-US" sz="2000" dirty="0" err="1"/>
              <a:t>uditan</a:t>
            </a:r>
            <a:r>
              <a:rPr lang="en-US" sz="2000" dirty="0"/>
              <a:t> </a:t>
            </a:r>
            <a:r>
              <a:rPr lang="en-US" sz="2000" dirty="0" err="1"/>
              <a:t>Laporan</a:t>
            </a:r>
            <a:r>
              <a:rPr lang="en-US" sz="2000" dirty="0"/>
              <a:t> </a:t>
            </a:r>
            <a:r>
              <a:rPr lang="en-US" sz="2000" dirty="0" err="1"/>
              <a:t>keuangan</a:t>
            </a:r>
            <a:r>
              <a:rPr lang="en-US" sz="2000" dirty="0"/>
              <a:t>:</a:t>
            </a:r>
          </a:p>
          <a:p>
            <a:pPr lvl="1"/>
            <a:r>
              <a:rPr lang="en-US" sz="1800" dirty="0" err="1"/>
              <a:t>Memberikan</a:t>
            </a:r>
            <a:r>
              <a:rPr lang="en-US" sz="1800" dirty="0"/>
              <a:t> </a:t>
            </a:r>
            <a:r>
              <a:rPr lang="en-US" sz="1800" dirty="0" err="1"/>
              <a:t>pendapat</a:t>
            </a:r>
            <a:r>
              <a:rPr lang="en-US" sz="1800" dirty="0"/>
              <a:t>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kewajaran</a:t>
            </a:r>
            <a:r>
              <a:rPr lang="en-US" sz="1800" dirty="0"/>
              <a:t> </a:t>
            </a:r>
            <a:r>
              <a:rPr lang="en-US" sz="1800" dirty="0" err="1"/>
              <a:t>penyajian</a:t>
            </a:r>
            <a:r>
              <a:rPr lang="en-US" sz="1800" dirty="0"/>
              <a:t> </a:t>
            </a:r>
            <a:r>
              <a:rPr lang="en-US" sz="1800" dirty="0" err="1"/>
              <a:t>laporan</a:t>
            </a:r>
            <a:r>
              <a:rPr lang="en-US" sz="1800" dirty="0"/>
              <a:t> </a:t>
            </a:r>
            <a:r>
              <a:rPr lang="en-US" sz="1800" dirty="0" err="1"/>
              <a:t>keuangan</a:t>
            </a:r>
            <a:endParaRPr lang="en-US" sz="1800" dirty="0"/>
          </a:p>
          <a:p>
            <a:pPr lvl="1"/>
            <a:r>
              <a:rPr lang="en-US" sz="1800" dirty="0" err="1"/>
              <a:t>Menguji</a:t>
            </a:r>
            <a:r>
              <a:rPr lang="en-US" sz="1800" dirty="0"/>
              <a:t> </a:t>
            </a:r>
            <a:r>
              <a:rPr lang="en-US" sz="1800" dirty="0" err="1"/>
              <a:t>kehandalan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pengendalian</a:t>
            </a:r>
            <a:r>
              <a:rPr lang="en-US" sz="1800" dirty="0"/>
              <a:t> intern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mengidentifikasi</a:t>
            </a:r>
            <a:r>
              <a:rPr lang="en-US" sz="1800" dirty="0"/>
              <a:t> </a:t>
            </a:r>
            <a:r>
              <a:rPr lang="en-US" sz="1800" dirty="0" err="1"/>
              <a:t>kemungkinan</a:t>
            </a:r>
            <a:r>
              <a:rPr lang="en-US" sz="1800" dirty="0"/>
              <a:t> </a:t>
            </a:r>
            <a:r>
              <a:rPr lang="en-US" sz="1800" dirty="0" err="1"/>
              <a:t>adanya</a:t>
            </a:r>
            <a:r>
              <a:rPr lang="en-US" sz="1800" dirty="0"/>
              <a:t> fraud </a:t>
            </a:r>
            <a:r>
              <a:rPr lang="en-US" sz="1800" dirty="0" err="1"/>
              <a:t>yg</a:t>
            </a:r>
            <a:r>
              <a:rPr lang="en-US" sz="1800" dirty="0"/>
              <a:t> </a:t>
            </a:r>
            <a:r>
              <a:rPr lang="en-US" sz="1800" dirty="0" err="1"/>
              <a:t>signifikan</a:t>
            </a:r>
            <a:endParaRPr lang="en-US" sz="1800" dirty="0"/>
          </a:p>
          <a:p>
            <a:r>
              <a:rPr lang="en-US" sz="2000" dirty="0" err="1"/>
              <a:t>Pengauditan</a:t>
            </a:r>
            <a:r>
              <a:rPr lang="en-US" sz="2000" dirty="0"/>
              <a:t> </a:t>
            </a:r>
            <a:r>
              <a:rPr lang="en-US" sz="2000" dirty="0" err="1"/>
              <a:t>Operasional</a:t>
            </a:r>
            <a:r>
              <a:rPr lang="en-US" sz="2000" dirty="0"/>
              <a:t>:</a:t>
            </a:r>
          </a:p>
          <a:p>
            <a:pPr lvl="1"/>
            <a:r>
              <a:rPr lang="en-US" sz="1800" dirty="0" err="1"/>
              <a:t>Menguji</a:t>
            </a:r>
            <a:r>
              <a:rPr lang="en-US" sz="1800" dirty="0"/>
              <a:t> </a:t>
            </a:r>
            <a:r>
              <a:rPr lang="en-US" sz="1800" dirty="0" err="1"/>
              <a:t>kepatuhan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peraturan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kebijakan</a:t>
            </a:r>
            <a:r>
              <a:rPr lang="en-US" sz="1800" dirty="0"/>
              <a:t>, </a:t>
            </a:r>
            <a:r>
              <a:rPr lang="en-US" sz="1800" dirty="0" err="1"/>
              <a:t>menemukan</a:t>
            </a:r>
            <a:r>
              <a:rPr lang="en-US" sz="1800" dirty="0"/>
              <a:t> </a:t>
            </a:r>
            <a:r>
              <a:rPr lang="en-US" sz="1800" dirty="0" err="1"/>
              <a:t>penyebab</a:t>
            </a:r>
            <a:r>
              <a:rPr lang="en-US" sz="1800" dirty="0"/>
              <a:t> </a:t>
            </a:r>
            <a:r>
              <a:rPr lang="en-US" sz="1800" dirty="0" err="1"/>
              <a:t>ketidakpatuhan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mengukur</a:t>
            </a:r>
            <a:r>
              <a:rPr lang="en-US" sz="1800" dirty="0"/>
              <a:t> </a:t>
            </a:r>
            <a:r>
              <a:rPr lang="en-US" sz="1800" dirty="0" err="1"/>
              <a:t>akibat</a:t>
            </a:r>
            <a:r>
              <a:rPr lang="en-US" sz="1800" dirty="0"/>
              <a:t> yang </a:t>
            </a:r>
            <a:r>
              <a:rPr lang="en-US" sz="1800" dirty="0" err="1"/>
              <a:t>ditimbulkannya</a:t>
            </a:r>
            <a:r>
              <a:rPr lang="en-US" sz="1800" dirty="0"/>
              <a:t>.</a:t>
            </a:r>
          </a:p>
          <a:p>
            <a:pPr lvl="1"/>
            <a:r>
              <a:rPr lang="en-US" sz="1800" dirty="0" err="1"/>
              <a:t>Menilai</a:t>
            </a:r>
            <a:r>
              <a:rPr lang="en-US" sz="1800" dirty="0"/>
              <a:t> </a:t>
            </a:r>
            <a:r>
              <a:rPr lang="en-US" sz="1800" dirty="0" err="1"/>
              <a:t>capaian</a:t>
            </a:r>
            <a:r>
              <a:rPr lang="en-US" sz="1800" dirty="0"/>
              <a:t> </a:t>
            </a:r>
            <a:r>
              <a:rPr lang="en-US" sz="1800" dirty="0" err="1"/>
              <a:t>kinerja</a:t>
            </a:r>
            <a:r>
              <a:rPr lang="en-US" sz="1800" dirty="0"/>
              <a:t>. </a:t>
            </a:r>
          </a:p>
          <a:p>
            <a:pPr lvl="1"/>
            <a:r>
              <a:rPr lang="en-US" sz="1800" dirty="0" err="1"/>
              <a:t>Memberikan</a:t>
            </a:r>
            <a:r>
              <a:rPr lang="en-US" sz="1800" dirty="0"/>
              <a:t> </a:t>
            </a:r>
            <a:r>
              <a:rPr lang="en-US" sz="1800" dirty="0" err="1"/>
              <a:t>rekomendasi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meningkatkan</a:t>
            </a:r>
            <a:r>
              <a:rPr lang="en-US" sz="1800" dirty="0"/>
              <a:t> </a:t>
            </a:r>
            <a:r>
              <a:rPr lang="en-US" sz="1800" dirty="0" err="1"/>
              <a:t>efisiensi</a:t>
            </a:r>
            <a:endParaRPr lang="en-US" sz="1800" dirty="0"/>
          </a:p>
          <a:p>
            <a:pPr lvl="1"/>
            <a:r>
              <a:rPr lang="en-US" sz="1800" dirty="0" err="1"/>
              <a:t>Memberikan</a:t>
            </a:r>
            <a:r>
              <a:rPr lang="en-US" sz="1800" dirty="0"/>
              <a:t> </a:t>
            </a:r>
            <a:r>
              <a:rPr lang="en-US" sz="1800" dirty="0" err="1"/>
              <a:t>rekomendasi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meningkatkan</a:t>
            </a:r>
            <a:r>
              <a:rPr lang="en-US" sz="1800" dirty="0"/>
              <a:t> </a:t>
            </a:r>
            <a:r>
              <a:rPr lang="en-US" sz="1800" dirty="0" err="1"/>
              <a:t>efektivitas</a:t>
            </a:r>
            <a:endParaRPr lang="en-US" sz="1800" dirty="0"/>
          </a:p>
          <a:p>
            <a:r>
              <a:rPr lang="en-US" sz="2000" dirty="0" err="1"/>
              <a:t>Pengauditan</a:t>
            </a:r>
            <a:r>
              <a:rPr lang="en-US" sz="2000" dirty="0"/>
              <a:t> </a:t>
            </a:r>
            <a:r>
              <a:rPr lang="en-US" sz="2000" dirty="0" err="1"/>
              <a:t>Investigasi</a:t>
            </a:r>
            <a:r>
              <a:rPr lang="en-US" sz="2000" dirty="0"/>
              <a:t>:</a:t>
            </a:r>
          </a:p>
          <a:p>
            <a:pPr lvl="1"/>
            <a:r>
              <a:rPr lang="en-US" sz="1800" dirty="0" err="1"/>
              <a:t>Menemukan</a:t>
            </a:r>
            <a:r>
              <a:rPr lang="en-US" sz="1800" dirty="0"/>
              <a:t> </a:t>
            </a:r>
            <a:r>
              <a:rPr lang="en-US" sz="1800" dirty="0" err="1"/>
              <a:t>kecurangan</a:t>
            </a:r>
            <a:r>
              <a:rPr lang="en-US" sz="1800" dirty="0"/>
              <a:t>/</a:t>
            </a:r>
            <a:r>
              <a:rPr lang="en-US" sz="1800" dirty="0" err="1"/>
              <a:t>penyimpangan</a:t>
            </a:r>
            <a:r>
              <a:rPr lang="en-US" sz="1800" dirty="0"/>
              <a:t>, </a:t>
            </a:r>
            <a:r>
              <a:rPr lang="en-US" sz="1800" dirty="0" err="1"/>
              <a:t>mengidentifikasi</a:t>
            </a:r>
            <a:r>
              <a:rPr lang="en-US" sz="1800" dirty="0"/>
              <a:t> </a:t>
            </a:r>
            <a:r>
              <a:rPr lang="en-US" sz="1800" dirty="0" err="1"/>
              <a:t>pelaku</a:t>
            </a:r>
            <a:r>
              <a:rPr lang="en-US" sz="1800" dirty="0"/>
              <a:t>/</a:t>
            </a:r>
            <a:r>
              <a:rPr lang="en-US" sz="1800" dirty="0" err="1"/>
              <a:t>penanggungjawabnya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menghitung</a:t>
            </a:r>
            <a:r>
              <a:rPr lang="en-US" sz="1800" dirty="0"/>
              <a:t> </a:t>
            </a:r>
            <a:r>
              <a:rPr lang="en-US" sz="1800" dirty="0" err="1"/>
              <a:t>besarnya</a:t>
            </a:r>
            <a:r>
              <a:rPr lang="en-US" sz="1800" dirty="0"/>
              <a:t> </a:t>
            </a:r>
            <a:r>
              <a:rPr lang="en-US" sz="1800" dirty="0" err="1"/>
              <a:t>kerugian</a:t>
            </a:r>
            <a:r>
              <a:rPr lang="en-US" sz="1800" dirty="0"/>
              <a:t>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menemukan</a:t>
            </a:r>
            <a:r>
              <a:rPr lang="en-US" sz="1800" dirty="0"/>
              <a:t> modus operandi/</a:t>
            </a:r>
            <a:r>
              <a:rPr lang="en-US" sz="1800" dirty="0" err="1"/>
              <a:t>skenario</a:t>
            </a:r>
            <a:r>
              <a:rPr lang="en-US" sz="1800" dirty="0"/>
              <a:t> </a:t>
            </a:r>
            <a:r>
              <a:rPr lang="en-US" sz="1800" dirty="0" err="1"/>
              <a:t>kecurangan</a:t>
            </a:r>
            <a:r>
              <a:rPr lang="en-US" sz="1800" dirty="0"/>
              <a:t> </a:t>
            </a:r>
            <a:r>
              <a:rPr lang="en-US" sz="1800" dirty="0" err="1"/>
              <a:t>ybs</a:t>
            </a:r>
            <a:endParaRPr lang="en-US" sz="1800" dirty="0"/>
          </a:p>
          <a:p>
            <a:pPr lvl="1"/>
            <a:endParaRPr lang="en-US" sz="1800" dirty="0"/>
          </a:p>
          <a:p>
            <a:pPr marL="268288" lvl="1" indent="0">
              <a:buNone/>
            </a:pPr>
            <a:r>
              <a:rPr lang="en-US" sz="1800" dirty="0" err="1"/>
              <a:t>Sebagian</a:t>
            </a:r>
            <a:r>
              <a:rPr lang="en-US" sz="1800" dirty="0"/>
              <a:t> </a:t>
            </a:r>
            <a:r>
              <a:rPr lang="en-US" sz="1800" dirty="0" err="1"/>
              <a:t>besar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pengauditan</a:t>
            </a:r>
            <a:r>
              <a:rPr lang="en-US" sz="1800" dirty="0"/>
              <a:t> di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manual </a:t>
            </a:r>
            <a:r>
              <a:rPr lang="en-US" sz="1800" dirty="0" err="1"/>
              <a:t>maupun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berbantuan</a:t>
            </a:r>
            <a:r>
              <a:rPr lang="en-US" sz="1800" dirty="0"/>
              <a:t> </a:t>
            </a:r>
            <a:r>
              <a:rPr lang="en-US" sz="1800" dirty="0" err="1"/>
              <a:t>komputer</a:t>
            </a:r>
            <a:r>
              <a:rPr lang="en-US" sz="1800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2430478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Pengauditan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Profesi</a:t>
            </a:r>
            <a:r>
              <a:rPr lang="en-US" sz="2400" dirty="0"/>
              <a:t> </a:t>
            </a:r>
            <a:r>
              <a:rPr lang="en-US" sz="2400" dirty="0" err="1"/>
              <a:t>Akuntan</a:t>
            </a:r>
            <a:endParaRPr lang="en-US" sz="24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68488"/>
              </p:ext>
            </p:extLst>
          </p:nvPr>
        </p:nvGraphicFramePr>
        <p:xfrm>
          <a:off x="1981200" y="1295400"/>
          <a:ext cx="81534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6332A-9C96-47FD-A1F8-2C7D430536D9}" type="slidenum">
              <a:rPr lang="zh-CN" altLang="en-US" smtClean="0"/>
              <a:pPr/>
              <a:t>13</a:t>
            </a:fld>
            <a:endParaRPr lang="en-US" altLang="zh-CN"/>
          </a:p>
        </p:txBody>
      </p:sp>
      <p:sp>
        <p:nvSpPr>
          <p:cNvPr id="8" name="Oval 7"/>
          <p:cNvSpPr/>
          <p:nvPr/>
        </p:nvSpPr>
        <p:spPr>
          <a:xfrm>
            <a:off x="5181600" y="3276600"/>
            <a:ext cx="1600200" cy="1600200"/>
          </a:xfrm>
          <a:prstGeom prst="ellipse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Audit </a:t>
            </a:r>
            <a:r>
              <a:rPr lang="en-US" sz="1200" b="1" dirty="0" err="1">
                <a:solidFill>
                  <a:schemeClr val="tx1"/>
                </a:solidFill>
              </a:rPr>
              <a:t>Sistem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Informasi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486400" y="3276600"/>
            <a:ext cx="990600" cy="835184"/>
          </a:xfrm>
          <a:prstGeom prst="ellipse">
            <a:avLst/>
          </a:prstGeom>
          <a:solidFill>
            <a:schemeClr val="bg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TABK</a:t>
            </a:r>
          </a:p>
        </p:txBody>
      </p:sp>
    </p:spTree>
    <p:extLst>
      <p:ext uri="{BB962C8B-B14F-4D97-AF65-F5344CB8AC3E}">
        <p14:creationId xmlns:p14="http://schemas.microsoft.com/office/powerpoint/2010/main" val="2862627944"/>
      </p:ext>
    </p:extLst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Relasi</a:t>
            </a:r>
            <a:r>
              <a:rPr lang="en-US" dirty="0"/>
              <a:t> Mata </a:t>
            </a:r>
            <a:r>
              <a:rPr lang="en-US" dirty="0" err="1"/>
              <a:t>Kuliah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783834"/>
              </p:ext>
            </p:extLst>
          </p:nvPr>
        </p:nvGraphicFramePr>
        <p:xfrm>
          <a:off x="1981200" y="1295400"/>
          <a:ext cx="81534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9D54-41D8-4BEE-8B91-18841C315555}" type="slidenum">
              <a:rPr lang="zh-CN" altLang="en-US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2062073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755648" y="1295400"/>
            <a:ext cx="4492752" cy="5476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Mata </a:t>
            </a:r>
            <a:r>
              <a:rPr lang="en-US" dirty="0" err="1"/>
              <a:t>kuliah</a:t>
            </a:r>
            <a:r>
              <a:rPr lang="en-US" dirty="0"/>
              <a:t> audit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keuangan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Hubungan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MK Audit Lap Keu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3000466"/>
              </p:ext>
            </p:extLst>
          </p:nvPr>
        </p:nvGraphicFramePr>
        <p:xfrm>
          <a:off x="1752600" y="1981200"/>
          <a:ext cx="81534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531352" y="5635065"/>
            <a:ext cx="3051048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Mata </a:t>
            </a:r>
            <a:r>
              <a:rPr lang="en-US" dirty="0" err="1"/>
              <a:t>kuliah</a:t>
            </a:r>
            <a:r>
              <a:rPr lang="en-US" dirty="0"/>
              <a:t> </a:t>
            </a:r>
            <a:r>
              <a:rPr lang="id-ID" dirty="0"/>
              <a:t>TABK / </a:t>
            </a:r>
            <a:r>
              <a:rPr lang="en-US" dirty="0"/>
              <a:t>Teknik Audit </a:t>
            </a:r>
            <a:r>
              <a:rPr lang="en-US" dirty="0" err="1"/>
              <a:t>Berbantuan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554663">
            <a:off x="8416925" y="5183572"/>
            <a:ext cx="685800" cy="31761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81826"/>
      </p:ext>
    </p:extLst>
  </p:cSld>
  <p:clrMapOvr>
    <a:masterClrMapping/>
  </p:clrMapOvr>
  <p:transition spd="slow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82" y="2273493"/>
            <a:ext cx="1420519" cy="1674428"/>
          </a:xfrm>
          <a:prstGeom prst="rect">
            <a:avLst/>
          </a:prstGeom>
        </p:spPr>
      </p:pic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err="1">
                <a:ea typeface="宋体" panose="02010600030101010101" pitchFamily="2" charset="-122"/>
              </a:rPr>
              <a:t>Kilasan</a:t>
            </a:r>
            <a:r>
              <a:rPr lang="en-US" altLang="zh-CN" sz="3600" dirty="0">
                <a:ea typeface="宋体" panose="02010600030101010101" pitchFamily="2" charset="-122"/>
              </a:rPr>
              <a:t> Mata </a:t>
            </a:r>
            <a:r>
              <a:rPr lang="en-US" altLang="zh-CN" sz="3600" dirty="0" err="1">
                <a:ea typeface="宋体" panose="02010600030101010101" pitchFamily="2" charset="-122"/>
              </a:rPr>
              <a:t>Kuliah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16</a:t>
            </a:fld>
            <a:endParaRPr lang="en-US" altLang="zh-CN"/>
          </a:p>
        </p:txBody>
      </p:sp>
      <p:grpSp>
        <p:nvGrpSpPr>
          <p:cNvPr id="7" name="Group 6"/>
          <p:cNvGrpSpPr/>
          <p:nvPr/>
        </p:nvGrpSpPr>
        <p:grpSpPr>
          <a:xfrm>
            <a:off x="3733800" y="1447800"/>
            <a:ext cx="6705600" cy="5221692"/>
            <a:chOff x="1143000" y="1447800"/>
            <a:chExt cx="6705600" cy="5221692"/>
          </a:xfrm>
        </p:grpSpPr>
        <p:sp>
          <p:nvSpPr>
            <p:cNvPr id="3" name="TextBox 2"/>
            <p:cNvSpPr txBox="1"/>
            <p:nvPr/>
          </p:nvSpPr>
          <p:spPr>
            <a:xfrm>
              <a:off x="1219200" y="5647936"/>
              <a:ext cx="6534150" cy="102155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Menggunakan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Tehnik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Audit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Berbantuan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Komputer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(TABK)</a:t>
              </a:r>
            </a:p>
          </p:txBody>
        </p:sp>
        <p:grpSp>
          <p:nvGrpSpPr>
            <p:cNvPr id="66579" name="Group 19"/>
            <p:cNvGrpSpPr>
              <a:grpSpLocks/>
            </p:cNvGrpSpPr>
            <p:nvPr/>
          </p:nvGrpSpPr>
          <p:grpSpPr bwMode="auto">
            <a:xfrm>
              <a:off x="1143000" y="3171825"/>
              <a:ext cx="2286000" cy="2667000"/>
              <a:chOff x="720" y="1998"/>
              <a:chExt cx="1440" cy="1680"/>
            </a:xfrm>
            <a:solidFill>
              <a:schemeClr val="bg1"/>
            </a:solidFill>
          </p:grpSpPr>
          <p:sp>
            <p:nvSpPr>
              <p:cNvPr id="66564" name="AutoShape 4"/>
              <p:cNvSpPr>
                <a:spLocks noChangeArrowheads="1"/>
              </p:cNvSpPr>
              <p:nvPr/>
            </p:nvSpPr>
            <p:spPr bwMode="auto">
              <a:xfrm>
                <a:off x="720" y="1998"/>
                <a:ext cx="1440" cy="168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zh-CN" altLang="en-US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565" name="Text Box 5"/>
              <p:cNvSpPr txBox="1">
                <a:spLocks noChangeArrowheads="1"/>
              </p:cNvSpPr>
              <p:nvPr/>
            </p:nvSpPr>
            <p:spPr bwMode="auto">
              <a:xfrm>
                <a:off x="828" y="2064"/>
                <a:ext cx="1284" cy="15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2000" b="1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Uji</a:t>
                </a:r>
                <a:r>
                  <a:rPr lang="en-US" altLang="zh-CN" sz="2000" b="1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2000" b="1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Pengendalian</a:t>
                </a:r>
                <a:endParaRPr lang="en-US" altLang="zh-CN" sz="2000" b="1" dirty="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  <a:p>
                <a:pPr eaLnBrk="0" hangingPunct="0"/>
                <a:endParaRPr lang="en-US" altLang="zh-CN" sz="1400" dirty="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  <a:p>
                <a:pPr eaLnBrk="0" hangingPunct="0"/>
                <a:r>
                  <a:rPr lang="en-US" altLang="zh-CN" sz="1400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Memastikan</a:t>
                </a:r>
                <a:r>
                  <a:rPr lang="en-US" altLang="zh-CN" sz="1400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1400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bahwa</a:t>
                </a:r>
                <a:r>
                  <a:rPr lang="en-US" altLang="zh-CN" sz="1400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1400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aplikasi</a:t>
                </a:r>
                <a:r>
                  <a:rPr lang="en-US" altLang="zh-CN" sz="1400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1400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akuntansi</a:t>
                </a:r>
                <a:r>
                  <a:rPr lang="en-US" altLang="zh-CN" sz="1400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1400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memiliki</a:t>
                </a:r>
                <a:r>
                  <a:rPr lang="en-US" altLang="zh-CN" sz="1400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1400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fitur</a:t>
                </a:r>
                <a:r>
                  <a:rPr lang="en-US" altLang="zh-CN" sz="1400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1400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pengendalian</a:t>
                </a:r>
                <a:r>
                  <a:rPr lang="en-US" altLang="zh-CN" sz="1400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1400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aplikasi</a:t>
                </a:r>
                <a:r>
                  <a:rPr lang="en-US" altLang="zh-CN" sz="1400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yang </a:t>
                </a:r>
                <a:r>
                  <a:rPr lang="en-US" altLang="zh-CN" sz="1400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handal</a:t>
                </a:r>
                <a:r>
                  <a:rPr lang="en-US" altLang="zh-CN" sz="1400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1400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sehingga</a:t>
                </a:r>
                <a:r>
                  <a:rPr lang="en-US" altLang="zh-CN" sz="1400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1400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dapat</a:t>
                </a:r>
                <a:r>
                  <a:rPr lang="en-US" altLang="zh-CN" sz="1400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1400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mencegah</a:t>
                </a:r>
                <a:r>
                  <a:rPr lang="en-US" altLang="zh-CN" sz="1400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/ </a:t>
                </a:r>
                <a:r>
                  <a:rPr lang="en-US" altLang="zh-CN" sz="1400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mendeteksi</a:t>
                </a:r>
                <a:r>
                  <a:rPr lang="en-US" altLang="zh-CN" sz="1400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1400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kesalahan</a:t>
                </a:r>
                <a:r>
                  <a:rPr lang="en-US" altLang="zh-CN" sz="1400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.</a:t>
                </a:r>
              </a:p>
            </p:txBody>
          </p:sp>
        </p:grpSp>
        <p:sp>
          <p:nvSpPr>
            <p:cNvPr id="66566" name="Freeform 6"/>
            <p:cNvSpPr>
              <a:spLocks/>
            </p:cNvSpPr>
            <p:nvPr/>
          </p:nvSpPr>
          <p:spPr bwMode="gray">
            <a:xfrm>
              <a:off x="3222625" y="3074988"/>
              <a:ext cx="903288" cy="1241425"/>
            </a:xfrm>
            <a:custGeom>
              <a:avLst/>
              <a:gdLst>
                <a:gd name="T0" fmla="*/ 580 w 580"/>
                <a:gd name="T1" fmla="*/ 0 h 798"/>
                <a:gd name="T2" fmla="*/ 578 w 580"/>
                <a:gd name="T3" fmla="*/ 90 h 798"/>
                <a:gd name="T4" fmla="*/ 568 w 580"/>
                <a:gd name="T5" fmla="*/ 174 h 798"/>
                <a:gd name="T6" fmla="*/ 552 w 580"/>
                <a:gd name="T7" fmla="*/ 252 h 798"/>
                <a:gd name="T8" fmla="*/ 526 w 580"/>
                <a:gd name="T9" fmla="*/ 324 h 798"/>
                <a:gd name="T10" fmla="*/ 494 w 580"/>
                <a:gd name="T11" fmla="*/ 390 h 798"/>
                <a:gd name="T12" fmla="*/ 452 w 580"/>
                <a:gd name="T13" fmla="*/ 450 h 798"/>
                <a:gd name="T14" fmla="*/ 402 w 580"/>
                <a:gd name="T15" fmla="*/ 508 h 798"/>
                <a:gd name="T16" fmla="*/ 342 w 580"/>
                <a:gd name="T17" fmla="*/ 560 h 798"/>
                <a:gd name="T18" fmla="*/ 270 w 580"/>
                <a:gd name="T19" fmla="*/ 610 h 798"/>
                <a:gd name="T20" fmla="*/ 188 w 580"/>
                <a:gd name="T21" fmla="*/ 656 h 798"/>
                <a:gd name="T22" fmla="*/ 188 w 580"/>
                <a:gd name="T23" fmla="*/ 798 h 798"/>
                <a:gd name="T24" fmla="*/ 0 w 580"/>
                <a:gd name="T25" fmla="*/ 514 h 798"/>
                <a:gd name="T26" fmla="*/ 188 w 580"/>
                <a:gd name="T27" fmla="*/ 230 h 798"/>
                <a:gd name="T28" fmla="*/ 188 w 580"/>
                <a:gd name="T29" fmla="*/ 372 h 798"/>
                <a:gd name="T30" fmla="*/ 224 w 580"/>
                <a:gd name="T31" fmla="*/ 368 h 798"/>
                <a:gd name="T32" fmla="*/ 264 w 580"/>
                <a:gd name="T33" fmla="*/ 356 h 798"/>
                <a:gd name="T34" fmla="*/ 306 w 580"/>
                <a:gd name="T35" fmla="*/ 336 h 798"/>
                <a:gd name="T36" fmla="*/ 348 w 580"/>
                <a:gd name="T37" fmla="*/ 310 h 798"/>
                <a:gd name="T38" fmla="*/ 392 w 580"/>
                <a:gd name="T39" fmla="*/ 280 h 798"/>
                <a:gd name="T40" fmla="*/ 432 w 580"/>
                <a:gd name="T41" fmla="*/ 246 h 798"/>
                <a:gd name="T42" fmla="*/ 472 w 580"/>
                <a:gd name="T43" fmla="*/ 208 h 798"/>
                <a:gd name="T44" fmla="*/ 506 w 580"/>
                <a:gd name="T45" fmla="*/ 166 h 798"/>
                <a:gd name="T46" fmla="*/ 536 w 580"/>
                <a:gd name="T47" fmla="*/ 124 h 798"/>
                <a:gd name="T48" fmla="*/ 558 w 580"/>
                <a:gd name="T49" fmla="*/ 82 h 798"/>
                <a:gd name="T50" fmla="*/ 574 w 580"/>
                <a:gd name="T51" fmla="*/ 40 h 798"/>
                <a:gd name="T52" fmla="*/ 578 w 580"/>
                <a:gd name="T53" fmla="*/ 0 h 798"/>
                <a:gd name="T54" fmla="*/ 580 w 580"/>
                <a:gd name="T55" fmla="*/ 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80" h="798">
                  <a:moveTo>
                    <a:pt x="580" y="0"/>
                  </a:moveTo>
                  <a:lnTo>
                    <a:pt x="578" y="90"/>
                  </a:lnTo>
                  <a:lnTo>
                    <a:pt x="568" y="174"/>
                  </a:lnTo>
                  <a:lnTo>
                    <a:pt x="552" y="252"/>
                  </a:lnTo>
                  <a:lnTo>
                    <a:pt x="526" y="324"/>
                  </a:lnTo>
                  <a:lnTo>
                    <a:pt x="494" y="390"/>
                  </a:lnTo>
                  <a:lnTo>
                    <a:pt x="452" y="450"/>
                  </a:lnTo>
                  <a:lnTo>
                    <a:pt x="402" y="508"/>
                  </a:lnTo>
                  <a:lnTo>
                    <a:pt x="342" y="560"/>
                  </a:lnTo>
                  <a:lnTo>
                    <a:pt x="270" y="610"/>
                  </a:lnTo>
                  <a:lnTo>
                    <a:pt x="188" y="656"/>
                  </a:lnTo>
                  <a:lnTo>
                    <a:pt x="188" y="798"/>
                  </a:lnTo>
                  <a:lnTo>
                    <a:pt x="0" y="514"/>
                  </a:lnTo>
                  <a:lnTo>
                    <a:pt x="188" y="230"/>
                  </a:lnTo>
                  <a:lnTo>
                    <a:pt x="188" y="372"/>
                  </a:lnTo>
                  <a:lnTo>
                    <a:pt x="224" y="368"/>
                  </a:lnTo>
                  <a:lnTo>
                    <a:pt x="264" y="356"/>
                  </a:lnTo>
                  <a:lnTo>
                    <a:pt x="306" y="336"/>
                  </a:lnTo>
                  <a:lnTo>
                    <a:pt x="348" y="310"/>
                  </a:lnTo>
                  <a:lnTo>
                    <a:pt x="392" y="280"/>
                  </a:lnTo>
                  <a:lnTo>
                    <a:pt x="432" y="246"/>
                  </a:lnTo>
                  <a:lnTo>
                    <a:pt x="472" y="208"/>
                  </a:lnTo>
                  <a:lnTo>
                    <a:pt x="506" y="166"/>
                  </a:lnTo>
                  <a:lnTo>
                    <a:pt x="536" y="124"/>
                  </a:lnTo>
                  <a:lnTo>
                    <a:pt x="558" y="82"/>
                  </a:lnTo>
                  <a:lnTo>
                    <a:pt x="574" y="40"/>
                  </a:lnTo>
                  <a:lnTo>
                    <a:pt x="578" y="0"/>
                  </a:lnTo>
                  <a:lnTo>
                    <a:pt x="58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tint val="63529"/>
                    <a:invGamma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A06C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67" name="AutoShape 7"/>
            <p:cNvSpPr>
              <a:spLocks noChangeAspect="1" noChangeArrowheads="1" noTextEdit="1"/>
            </p:cNvSpPr>
            <p:nvPr/>
          </p:nvSpPr>
          <p:spPr bwMode="gray">
            <a:xfrm flipH="1">
              <a:off x="4868863" y="3071813"/>
              <a:ext cx="909637" cy="12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581" name="Group 21"/>
            <p:cNvGrpSpPr>
              <a:grpSpLocks/>
            </p:cNvGrpSpPr>
            <p:nvPr/>
          </p:nvGrpSpPr>
          <p:grpSpPr bwMode="auto">
            <a:xfrm>
              <a:off x="3048000" y="1447800"/>
              <a:ext cx="2998788" cy="1601788"/>
              <a:chOff x="1920" y="912"/>
              <a:chExt cx="1889" cy="1009"/>
            </a:xfrm>
          </p:grpSpPr>
          <p:grpSp>
            <p:nvGrpSpPr>
              <p:cNvPr id="66569" name="Group 9"/>
              <p:cNvGrpSpPr>
                <a:grpSpLocks/>
              </p:cNvGrpSpPr>
              <p:nvPr/>
            </p:nvGrpSpPr>
            <p:grpSpPr bwMode="auto">
              <a:xfrm>
                <a:off x="1920" y="912"/>
                <a:ext cx="1889" cy="1009"/>
                <a:chOff x="1997" y="1314"/>
                <a:chExt cx="1889" cy="1009"/>
              </a:xfrm>
            </p:grpSpPr>
            <p:grpSp>
              <p:nvGrpSpPr>
                <p:cNvPr id="66570" name="Group 10"/>
                <p:cNvGrpSpPr>
                  <a:grpSpLocks/>
                </p:cNvGrpSpPr>
                <p:nvPr/>
              </p:nvGrpSpPr>
              <p:grpSpPr bwMode="auto">
                <a:xfrm>
                  <a:off x="1997" y="1404"/>
                  <a:ext cx="1889" cy="919"/>
                  <a:chOff x="1973" y="1027"/>
                  <a:chExt cx="1926" cy="937"/>
                </a:xfrm>
              </p:grpSpPr>
              <p:sp>
                <p:nvSpPr>
                  <p:cNvPr id="66571" name="Oval 11"/>
                  <p:cNvSpPr>
                    <a:spLocks noChangeArrowheads="1"/>
                  </p:cNvSpPr>
                  <p:nvPr/>
                </p:nvSpPr>
                <p:spPr bwMode="gray">
                  <a:xfrm>
                    <a:off x="1994" y="1057"/>
                    <a:ext cx="1905" cy="90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hlink">
                          <a:gamma/>
                          <a:shade val="48627"/>
                          <a:invGamma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6572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73" y="1027"/>
                    <a:ext cx="1905" cy="90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tint val="44314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6573" name="Oval 13"/>
                <p:cNvSpPr>
                  <a:spLocks noChangeArrowheads="1"/>
                </p:cNvSpPr>
                <p:nvPr/>
              </p:nvSpPr>
              <p:spPr bwMode="gray">
                <a:xfrm>
                  <a:off x="2086" y="1314"/>
                  <a:ext cx="1691" cy="84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/>
                </a:p>
              </p:txBody>
            </p:sp>
            <p:sp>
              <p:nvSpPr>
                <p:cNvPr id="66574" name="Oval 14"/>
                <p:cNvSpPr>
                  <a:spLocks noChangeArrowheads="1"/>
                </p:cNvSpPr>
                <p:nvPr/>
              </p:nvSpPr>
              <p:spPr bwMode="gray">
                <a:xfrm>
                  <a:off x="2108" y="1319"/>
                  <a:ext cx="1650" cy="82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gamma/>
                        <a:tint val="34902"/>
                        <a:invGamma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/>
                </a:p>
              </p:txBody>
            </p:sp>
            <p:sp>
              <p:nvSpPr>
                <p:cNvPr id="66575" name="Oval 15"/>
                <p:cNvSpPr>
                  <a:spLocks noChangeArrowheads="1"/>
                </p:cNvSpPr>
                <p:nvPr/>
              </p:nvSpPr>
              <p:spPr bwMode="gray">
                <a:xfrm>
                  <a:off x="2125" y="1327"/>
                  <a:ext cx="1570" cy="77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79216"/>
                        <a:invGamma/>
                      </a:schemeClr>
                    </a:gs>
                    <a:gs pos="100000">
                      <a:schemeClr val="accent1">
                        <a:alpha val="48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/>
                </a:p>
              </p:txBody>
            </p:sp>
            <p:sp>
              <p:nvSpPr>
                <p:cNvPr id="66576" name="Oval 16"/>
                <p:cNvSpPr>
                  <a:spLocks noChangeArrowheads="1"/>
                </p:cNvSpPr>
                <p:nvPr/>
              </p:nvSpPr>
              <p:spPr bwMode="gray">
                <a:xfrm>
                  <a:off x="2208" y="1344"/>
                  <a:ext cx="1382" cy="62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>
                        <a:alpha val="38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6577" name="Text Box 17"/>
              <p:cNvSpPr txBox="1">
                <a:spLocks noChangeArrowheads="1"/>
              </p:cNvSpPr>
              <p:nvPr/>
            </p:nvSpPr>
            <p:spPr bwMode="auto">
              <a:xfrm>
                <a:off x="2412" y="1038"/>
                <a:ext cx="84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400" b="1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MK </a:t>
                </a:r>
                <a:r>
                  <a:rPr lang="id-ID" altLang="zh-CN" sz="2400" b="1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TABK</a:t>
                </a:r>
                <a:endParaRPr lang="en-US" altLang="zh-CN" sz="1400" dirty="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6580" name="Group 20"/>
            <p:cNvGrpSpPr>
              <a:grpSpLocks/>
            </p:cNvGrpSpPr>
            <p:nvPr/>
          </p:nvGrpSpPr>
          <p:grpSpPr bwMode="auto">
            <a:xfrm>
              <a:off x="5562600" y="3171827"/>
              <a:ext cx="2286000" cy="2667000"/>
              <a:chOff x="3504" y="1998"/>
              <a:chExt cx="1440" cy="1680"/>
            </a:xfrm>
            <a:solidFill>
              <a:schemeClr val="bg1"/>
            </a:solidFill>
          </p:grpSpPr>
          <p:sp>
            <p:nvSpPr>
              <p:cNvPr id="66563" name="AutoShape 3"/>
              <p:cNvSpPr>
                <a:spLocks noChangeArrowheads="1"/>
              </p:cNvSpPr>
              <p:nvPr/>
            </p:nvSpPr>
            <p:spPr bwMode="auto">
              <a:xfrm>
                <a:off x="3504" y="1998"/>
                <a:ext cx="1440" cy="168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zh-CN" altLang="en-US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578" name="Text Box 18"/>
              <p:cNvSpPr txBox="1">
                <a:spLocks noChangeArrowheads="1"/>
              </p:cNvSpPr>
              <p:nvPr/>
            </p:nvSpPr>
            <p:spPr bwMode="auto">
              <a:xfrm>
                <a:off x="3600" y="2124"/>
                <a:ext cx="1284" cy="931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2000" b="1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Uji</a:t>
                </a:r>
                <a:r>
                  <a:rPr lang="en-US" altLang="zh-CN" sz="2000" b="1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2000" b="1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Substantif</a:t>
                </a:r>
                <a:r>
                  <a:rPr lang="en-US" altLang="zh-CN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</a:t>
                </a:r>
              </a:p>
              <a:p>
                <a:pPr eaLnBrk="0" hangingPunct="0"/>
                <a:endParaRPr lang="en-US" altLang="zh-CN" sz="1400" dirty="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  <a:p>
                <a:pPr eaLnBrk="0" hangingPunct="0"/>
                <a:r>
                  <a:rPr lang="en-US" altLang="zh-CN" sz="1400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Memastikan</a:t>
                </a:r>
                <a:r>
                  <a:rPr lang="en-US" altLang="zh-CN" sz="1400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1400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bahwa</a:t>
                </a:r>
                <a:r>
                  <a:rPr lang="en-US" altLang="zh-CN" sz="1400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1400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laporan</a:t>
                </a:r>
                <a:r>
                  <a:rPr lang="en-US" altLang="zh-CN" sz="1400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1400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keuangan</a:t>
                </a:r>
                <a:r>
                  <a:rPr lang="en-US" altLang="zh-CN" sz="1400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1400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tidak</a:t>
                </a:r>
                <a:r>
                  <a:rPr lang="en-US" altLang="zh-CN" sz="1400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1400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mengandung</a:t>
                </a:r>
                <a:r>
                  <a:rPr lang="en-US" altLang="zh-CN" sz="1400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1400" dirty="0" err="1">
                    <a:solidFill>
                      <a:srgbClr val="000000"/>
                    </a:solidFill>
                    <a:ea typeface="宋体" panose="02010600030101010101" pitchFamily="2" charset="-122"/>
                  </a:rPr>
                  <a:t>kesalahan</a:t>
                </a:r>
                <a:r>
                  <a:rPr lang="en-US" altLang="zh-CN" sz="1400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.</a:t>
                </a:r>
              </a:p>
            </p:txBody>
          </p:sp>
        </p:grpSp>
        <p:sp>
          <p:nvSpPr>
            <p:cNvPr id="66568" name="Freeform 8"/>
            <p:cNvSpPr>
              <a:spLocks/>
            </p:cNvSpPr>
            <p:nvPr/>
          </p:nvSpPr>
          <p:spPr bwMode="gray">
            <a:xfrm flipH="1">
              <a:off x="4875213" y="3074988"/>
              <a:ext cx="903287" cy="1241425"/>
            </a:xfrm>
            <a:custGeom>
              <a:avLst/>
              <a:gdLst>
                <a:gd name="T0" fmla="*/ 580 w 580"/>
                <a:gd name="T1" fmla="*/ 0 h 798"/>
                <a:gd name="T2" fmla="*/ 578 w 580"/>
                <a:gd name="T3" fmla="*/ 90 h 798"/>
                <a:gd name="T4" fmla="*/ 568 w 580"/>
                <a:gd name="T5" fmla="*/ 174 h 798"/>
                <a:gd name="T6" fmla="*/ 552 w 580"/>
                <a:gd name="T7" fmla="*/ 252 h 798"/>
                <a:gd name="T8" fmla="*/ 526 w 580"/>
                <a:gd name="T9" fmla="*/ 324 h 798"/>
                <a:gd name="T10" fmla="*/ 494 w 580"/>
                <a:gd name="T11" fmla="*/ 390 h 798"/>
                <a:gd name="T12" fmla="*/ 452 w 580"/>
                <a:gd name="T13" fmla="*/ 450 h 798"/>
                <a:gd name="T14" fmla="*/ 402 w 580"/>
                <a:gd name="T15" fmla="*/ 508 h 798"/>
                <a:gd name="T16" fmla="*/ 342 w 580"/>
                <a:gd name="T17" fmla="*/ 560 h 798"/>
                <a:gd name="T18" fmla="*/ 270 w 580"/>
                <a:gd name="T19" fmla="*/ 610 h 798"/>
                <a:gd name="T20" fmla="*/ 188 w 580"/>
                <a:gd name="T21" fmla="*/ 656 h 798"/>
                <a:gd name="T22" fmla="*/ 188 w 580"/>
                <a:gd name="T23" fmla="*/ 798 h 798"/>
                <a:gd name="T24" fmla="*/ 0 w 580"/>
                <a:gd name="T25" fmla="*/ 514 h 798"/>
                <a:gd name="T26" fmla="*/ 188 w 580"/>
                <a:gd name="T27" fmla="*/ 230 h 798"/>
                <a:gd name="T28" fmla="*/ 188 w 580"/>
                <a:gd name="T29" fmla="*/ 372 h 798"/>
                <a:gd name="T30" fmla="*/ 224 w 580"/>
                <a:gd name="T31" fmla="*/ 368 h 798"/>
                <a:gd name="T32" fmla="*/ 264 w 580"/>
                <a:gd name="T33" fmla="*/ 356 h 798"/>
                <a:gd name="T34" fmla="*/ 306 w 580"/>
                <a:gd name="T35" fmla="*/ 336 h 798"/>
                <a:gd name="T36" fmla="*/ 348 w 580"/>
                <a:gd name="T37" fmla="*/ 310 h 798"/>
                <a:gd name="T38" fmla="*/ 392 w 580"/>
                <a:gd name="T39" fmla="*/ 280 h 798"/>
                <a:gd name="T40" fmla="*/ 432 w 580"/>
                <a:gd name="T41" fmla="*/ 246 h 798"/>
                <a:gd name="T42" fmla="*/ 472 w 580"/>
                <a:gd name="T43" fmla="*/ 208 h 798"/>
                <a:gd name="T44" fmla="*/ 506 w 580"/>
                <a:gd name="T45" fmla="*/ 166 h 798"/>
                <a:gd name="T46" fmla="*/ 536 w 580"/>
                <a:gd name="T47" fmla="*/ 124 h 798"/>
                <a:gd name="T48" fmla="*/ 558 w 580"/>
                <a:gd name="T49" fmla="*/ 82 h 798"/>
                <a:gd name="T50" fmla="*/ 574 w 580"/>
                <a:gd name="T51" fmla="*/ 40 h 798"/>
                <a:gd name="T52" fmla="*/ 578 w 580"/>
                <a:gd name="T53" fmla="*/ 0 h 798"/>
                <a:gd name="T54" fmla="*/ 580 w 580"/>
                <a:gd name="T55" fmla="*/ 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80" h="798">
                  <a:moveTo>
                    <a:pt x="580" y="0"/>
                  </a:moveTo>
                  <a:lnTo>
                    <a:pt x="578" y="90"/>
                  </a:lnTo>
                  <a:lnTo>
                    <a:pt x="568" y="174"/>
                  </a:lnTo>
                  <a:lnTo>
                    <a:pt x="552" y="252"/>
                  </a:lnTo>
                  <a:lnTo>
                    <a:pt x="526" y="324"/>
                  </a:lnTo>
                  <a:lnTo>
                    <a:pt x="494" y="390"/>
                  </a:lnTo>
                  <a:lnTo>
                    <a:pt x="452" y="450"/>
                  </a:lnTo>
                  <a:lnTo>
                    <a:pt x="402" y="508"/>
                  </a:lnTo>
                  <a:lnTo>
                    <a:pt x="342" y="560"/>
                  </a:lnTo>
                  <a:lnTo>
                    <a:pt x="270" y="610"/>
                  </a:lnTo>
                  <a:lnTo>
                    <a:pt x="188" y="656"/>
                  </a:lnTo>
                  <a:lnTo>
                    <a:pt x="188" y="798"/>
                  </a:lnTo>
                  <a:lnTo>
                    <a:pt x="0" y="514"/>
                  </a:lnTo>
                  <a:lnTo>
                    <a:pt x="188" y="230"/>
                  </a:lnTo>
                  <a:lnTo>
                    <a:pt x="188" y="372"/>
                  </a:lnTo>
                  <a:lnTo>
                    <a:pt x="224" y="368"/>
                  </a:lnTo>
                  <a:lnTo>
                    <a:pt x="264" y="356"/>
                  </a:lnTo>
                  <a:lnTo>
                    <a:pt x="306" y="336"/>
                  </a:lnTo>
                  <a:lnTo>
                    <a:pt x="348" y="310"/>
                  </a:lnTo>
                  <a:lnTo>
                    <a:pt x="392" y="280"/>
                  </a:lnTo>
                  <a:lnTo>
                    <a:pt x="432" y="246"/>
                  </a:lnTo>
                  <a:lnTo>
                    <a:pt x="472" y="208"/>
                  </a:lnTo>
                  <a:lnTo>
                    <a:pt x="506" y="166"/>
                  </a:lnTo>
                  <a:lnTo>
                    <a:pt x="536" y="124"/>
                  </a:lnTo>
                  <a:lnTo>
                    <a:pt x="558" y="82"/>
                  </a:lnTo>
                  <a:lnTo>
                    <a:pt x="574" y="40"/>
                  </a:lnTo>
                  <a:lnTo>
                    <a:pt x="578" y="0"/>
                  </a:lnTo>
                  <a:lnTo>
                    <a:pt x="58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31765"/>
                    <a:invGamma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A06C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752600" y="1295401"/>
            <a:ext cx="2438400" cy="822305"/>
          </a:xfrm>
          <a:prstGeom prst="wedgeEllipseCallou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/>
              <a:t>Apa</a:t>
            </a:r>
            <a:r>
              <a:rPr lang="en-US" sz="1600" dirty="0"/>
              <a:t>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dipelajari</a:t>
            </a:r>
            <a:r>
              <a:rPr lang="en-US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1897305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295400"/>
            <a:ext cx="8763000" cy="5334000"/>
          </a:xfrm>
        </p:spPr>
        <p:txBody>
          <a:bodyPr/>
          <a:lstStyle/>
          <a:p>
            <a:r>
              <a:rPr lang="en-US" dirty="0" err="1"/>
              <a:t>Tujuan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(</a:t>
            </a:r>
            <a:r>
              <a:rPr lang="en-US" dirty="0" err="1"/>
              <a:t>akuntansi</a:t>
            </a:r>
            <a:r>
              <a:rPr lang="en-US" dirty="0"/>
              <a:t>) </a:t>
            </a:r>
            <a:r>
              <a:rPr lang="en-US" b="1" u="sng" dirty="0" err="1">
                <a:solidFill>
                  <a:srgbClr val="FF0000"/>
                </a:solidFill>
              </a:rPr>
              <a:t>memiliki</a:t>
            </a:r>
            <a:r>
              <a:rPr lang="en-US" dirty="0"/>
              <a:t> </a:t>
            </a:r>
            <a:r>
              <a:rPr lang="en-US" dirty="0" err="1"/>
              <a:t>alat-alat</a:t>
            </a:r>
            <a:r>
              <a:rPr lang="en-US" dirty="0"/>
              <a:t> </a:t>
            </a:r>
            <a:r>
              <a:rPr lang="en-US" dirty="0" err="1"/>
              <a:t>kendali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/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terjadinya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input, </a:t>
            </a:r>
            <a:r>
              <a:rPr lang="en-US" dirty="0" err="1"/>
              <a:t>ketidaklengkapan</a:t>
            </a:r>
            <a:r>
              <a:rPr lang="en-US" dirty="0"/>
              <a:t>, </a:t>
            </a:r>
            <a:r>
              <a:rPr lang="en-US" dirty="0" err="1"/>
              <a:t>ketidakkonsistenan</a:t>
            </a:r>
            <a:r>
              <a:rPr lang="en-US" dirty="0"/>
              <a:t>, </a:t>
            </a:r>
            <a:r>
              <a:rPr lang="en-US" dirty="0" err="1"/>
              <a:t>ketidakvalidan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duplikasi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kendali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bekerja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efektif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2000" i="1" dirty="0" err="1"/>
              <a:t>Pengujian</a:t>
            </a:r>
            <a:r>
              <a:rPr lang="en-US" sz="2000" i="1" dirty="0"/>
              <a:t> </a:t>
            </a:r>
            <a:r>
              <a:rPr lang="en-US" sz="2000" i="1" dirty="0" err="1"/>
              <a:t>ini</a:t>
            </a:r>
            <a:r>
              <a:rPr lang="en-US" sz="2000" i="1" dirty="0"/>
              <a:t> </a:t>
            </a:r>
            <a:r>
              <a:rPr lang="en-US" sz="2000" i="1" dirty="0" err="1"/>
              <a:t>dapat</a:t>
            </a:r>
            <a:r>
              <a:rPr lang="en-US" sz="2000" i="1" dirty="0"/>
              <a:t> </a:t>
            </a:r>
            <a:r>
              <a:rPr lang="en-US" sz="2000" i="1" dirty="0" err="1"/>
              <a:t>dilakukan</a:t>
            </a:r>
            <a:r>
              <a:rPr lang="en-US" sz="2000" i="1" dirty="0"/>
              <a:t> </a:t>
            </a:r>
            <a:r>
              <a:rPr lang="en-US" sz="2000" i="1" dirty="0" err="1"/>
              <a:t>secara</a:t>
            </a:r>
            <a:r>
              <a:rPr lang="en-US" sz="2000" i="1" dirty="0"/>
              <a:t> manual, </a:t>
            </a:r>
            <a:r>
              <a:rPr lang="en-US" sz="2000" i="1" dirty="0" err="1"/>
              <a:t>maupun</a:t>
            </a:r>
            <a:r>
              <a:rPr lang="en-US" sz="2000" i="1" dirty="0"/>
              <a:t> </a:t>
            </a:r>
            <a:r>
              <a:rPr lang="en-US" sz="2000" i="1" dirty="0" err="1"/>
              <a:t>dengan</a:t>
            </a:r>
            <a:r>
              <a:rPr lang="en-US" sz="2000" i="1" dirty="0"/>
              <a:t> </a:t>
            </a:r>
            <a:r>
              <a:rPr lang="en-US" sz="2000" i="1" dirty="0" err="1"/>
              <a:t>berbantuan</a:t>
            </a:r>
            <a:r>
              <a:rPr lang="en-US" sz="2000" i="1" dirty="0"/>
              <a:t> </a:t>
            </a:r>
            <a:r>
              <a:rPr lang="en-US" sz="2000" i="1" dirty="0" err="1"/>
              <a:t>komputer</a:t>
            </a:r>
            <a:r>
              <a:rPr lang="en-US" sz="2000" i="1" dirty="0"/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2975758"/>
      </p:ext>
    </p:extLst>
  </p:cSld>
  <p:clrMapOvr>
    <a:masterClrMapping/>
  </p:clrMapOvr>
  <p:transition spd="slow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Substantif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43000"/>
            <a:ext cx="8382000" cy="5629275"/>
          </a:xfrm>
        </p:spPr>
        <p:txBody>
          <a:bodyPr/>
          <a:lstStyle/>
          <a:p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disebabkan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Input yang </a:t>
            </a:r>
            <a:r>
              <a:rPr lang="en-US" dirty="0" err="1"/>
              <a:t>tidak</a:t>
            </a:r>
            <a:r>
              <a:rPr lang="en-US" dirty="0"/>
              <a:t> valid,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,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lengkap</a:t>
            </a:r>
            <a:r>
              <a:rPr lang="en-US" dirty="0"/>
              <a:t>  </a:t>
            </a:r>
            <a:r>
              <a:rPr lang="en-US" dirty="0" err="1"/>
              <a:t>dan</a:t>
            </a:r>
            <a:r>
              <a:rPr lang="en-US" dirty="0"/>
              <a:t>/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duplikatif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Pemrosesan</a:t>
            </a:r>
            <a:r>
              <a:rPr lang="en-US" dirty="0"/>
              <a:t> yang </a:t>
            </a:r>
            <a:r>
              <a:rPr lang="en-US" dirty="0" err="1"/>
              <a:t>salah</a:t>
            </a:r>
            <a:r>
              <a:rPr lang="en-US" dirty="0"/>
              <a:t>,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en-US" dirty="0" err="1"/>
              <a:t>hasilnya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Rumus</a:t>
            </a:r>
            <a:r>
              <a:rPr lang="en-US" dirty="0"/>
              <a:t> (formula)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data.</a:t>
            </a:r>
          </a:p>
          <a:p>
            <a:pPr marL="457200" lvl="1" indent="0">
              <a:buNone/>
            </a:pPr>
            <a:endParaRPr lang="en-US" sz="1800" i="1" dirty="0"/>
          </a:p>
          <a:p>
            <a:pPr marL="457200" lvl="1" indent="0">
              <a:buNone/>
            </a:pPr>
            <a:r>
              <a:rPr lang="en-US" sz="1800" i="1" dirty="0" err="1"/>
              <a:t>Pengujian</a:t>
            </a:r>
            <a:r>
              <a:rPr lang="en-US" sz="1800" i="1" dirty="0"/>
              <a:t> substantive </a:t>
            </a:r>
            <a:r>
              <a:rPr lang="en-US" sz="1800" i="1" dirty="0" err="1"/>
              <a:t>dapat</a:t>
            </a:r>
            <a:r>
              <a:rPr lang="en-US" sz="1800" i="1" dirty="0"/>
              <a:t> </a:t>
            </a:r>
            <a:r>
              <a:rPr lang="en-US" sz="1800" i="1" dirty="0" err="1"/>
              <a:t>dilakukan</a:t>
            </a:r>
            <a:r>
              <a:rPr lang="en-US" sz="1800" i="1" dirty="0"/>
              <a:t> </a:t>
            </a:r>
            <a:r>
              <a:rPr lang="en-US" sz="1800" i="1" dirty="0" err="1"/>
              <a:t>secara</a:t>
            </a:r>
            <a:r>
              <a:rPr lang="en-US" sz="1800" i="1" dirty="0"/>
              <a:t> manual </a:t>
            </a:r>
            <a:r>
              <a:rPr lang="en-US" sz="1800" i="1" dirty="0" err="1"/>
              <a:t>ataupun</a:t>
            </a:r>
            <a:r>
              <a:rPr lang="en-US" sz="1800" i="1" dirty="0"/>
              <a:t> </a:t>
            </a:r>
            <a:r>
              <a:rPr lang="en-US" sz="1800" i="1" dirty="0" err="1"/>
              <a:t>dengan</a:t>
            </a:r>
            <a:r>
              <a:rPr lang="en-US" sz="1800" i="1" dirty="0"/>
              <a:t> </a:t>
            </a:r>
            <a:r>
              <a:rPr lang="en-US" sz="1800" i="1" dirty="0" err="1"/>
              <a:t>berbantuan</a:t>
            </a:r>
            <a:r>
              <a:rPr lang="en-US" sz="1800" i="1" dirty="0"/>
              <a:t> </a:t>
            </a:r>
            <a:r>
              <a:rPr lang="en-US" sz="1800" i="1" dirty="0" err="1"/>
              <a:t>komputer</a:t>
            </a:r>
            <a:r>
              <a:rPr lang="en-US" sz="1800" i="1" dirty="0"/>
              <a:t>.</a:t>
            </a:r>
          </a:p>
          <a:p>
            <a:pPr marL="457200" lvl="1" indent="0">
              <a:buNone/>
            </a:pP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4251656"/>
      </p:ext>
    </p:extLst>
  </p:cSld>
  <p:clrMapOvr>
    <a:masterClrMapping/>
  </p:clrMapOvr>
  <p:transition spd="slow">
    <p:push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menguji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962998"/>
              </p:ext>
            </p:extLst>
          </p:nvPr>
        </p:nvGraphicFramePr>
        <p:xfrm>
          <a:off x="1981200" y="1066800"/>
          <a:ext cx="8153400" cy="541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19</a:t>
            </a:fld>
            <a:endParaRPr lang="en-US" altLang="zh-CN"/>
          </a:p>
        </p:txBody>
      </p:sp>
      <p:sp>
        <p:nvSpPr>
          <p:cNvPr id="3" name="TextBox 2"/>
          <p:cNvSpPr txBox="1"/>
          <p:nvPr/>
        </p:nvSpPr>
        <p:spPr>
          <a:xfrm rot="5400000" flipH="1">
            <a:off x="9144000" y="4919991"/>
            <a:ext cx="2438400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MK Teknik Audit </a:t>
            </a:r>
            <a:r>
              <a:rPr lang="en-US" sz="1400" b="1" dirty="0" err="1"/>
              <a:t>Berbantuan</a:t>
            </a:r>
            <a:r>
              <a:rPr lang="en-US" sz="1400" b="1" dirty="0"/>
              <a:t> </a:t>
            </a:r>
            <a:r>
              <a:rPr lang="en-US" sz="1400" b="1" dirty="0" err="1"/>
              <a:t>Komputer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50556564"/>
      </p:ext>
    </p:extLst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108200" y="161925"/>
            <a:ext cx="8178800" cy="5334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Agenda </a:t>
            </a:r>
            <a:r>
              <a:rPr lang="en-US" altLang="zh-CN" dirty="0" err="1">
                <a:ea typeface="宋体" panose="02010600030101010101" pitchFamily="2" charset="-122"/>
              </a:rPr>
              <a:t>Pembelajaran</a:t>
            </a:r>
            <a:endParaRPr lang="en-US" altLang="zh-CN" dirty="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  <p:sp>
        <p:nvSpPr>
          <p:cNvPr id="2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2</a:t>
            </a:fld>
            <a:endParaRPr lang="en-US" altLang="zh-CN"/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3184525" y="722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64516" name="Group 4"/>
          <p:cNvGrpSpPr>
            <a:grpSpLocks/>
          </p:cNvGrpSpPr>
          <p:nvPr/>
        </p:nvGrpSpPr>
        <p:grpSpPr bwMode="auto">
          <a:xfrm>
            <a:off x="2108200" y="1143000"/>
            <a:ext cx="7055688" cy="1219200"/>
            <a:chOff x="1296" y="1824"/>
            <a:chExt cx="2976" cy="432"/>
          </a:xfrm>
        </p:grpSpPr>
        <p:sp>
          <p:nvSpPr>
            <p:cNvPr id="64517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518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519" name="Text Box 7"/>
            <p:cNvSpPr txBox="1">
              <a:spLocks noChangeArrowheads="1"/>
            </p:cNvSpPr>
            <p:nvPr/>
          </p:nvSpPr>
          <p:spPr bwMode="gray">
            <a:xfrm>
              <a:off x="1725" y="1934"/>
              <a:ext cx="2160" cy="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 b="1" dirty="0" err="1">
                  <a:solidFill>
                    <a:srgbClr val="000000"/>
                  </a:solidFill>
                  <a:ea typeface="宋体" panose="02010600030101010101" pitchFamily="2" charset="-122"/>
                </a:rPr>
                <a:t>Perkenalan</a:t>
              </a:r>
              <a:endParaRPr lang="en-US" altLang="zh-CN" sz="2800" b="1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20" name="Text Box 8"/>
            <p:cNvSpPr txBox="1">
              <a:spLocks noChangeArrowheads="1"/>
            </p:cNvSpPr>
            <p:nvPr/>
          </p:nvSpPr>
          <p:spPr bwMode="gray">
            <a:xfrm>
              <a:off x="1417" y="1917"/>
              <a:ext cx="177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3600" dirty="0">
                  <a:solidFill>
                    <a:schemeClr val="bg1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64521" name="Group 9"/>
          <p:cNvGrpSpPr>
            <a:grpSpLocks/>
          </p:cNvGrpSpPr>
          <p:nvPr/>
        </p:nvGrpSpPr>
        <p:grpSpPr bwMode="auto">
          <a:xfrm>
            <a:off x="2108200" y="2489200"/>
            <a:ext cx="7055688" cy="1219200"/>
            <a:chOff x="1296" y="1824"/>
            <a:chExt cx="2976" cy="432"/>
          </a:xfrm>
        </p:grpSpPr>
        <p:sp>
          <p:nvSpPr>
            <p:cNvPr id="64522" name="AutoShape 1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523" name="AutoShape 1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524" name="Text Box 12"/>
            <p:cNvSpPr txBox="1">
              <a:spLocks noChangeArrowheads="1"/>
            </p:cNvSpPr>
            <p:nvPr/>
          </p:nvSpPr>
          <p:spPr bwMode="gray">
            <a:xfrm>
              <a:off x="1718" y="1945"/>
              <a:ext cx="2160" cy="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 b="1" dirty="0" err="1">
                  <a:solidFill>
                    <a:srgbClr val="000000"/>
                  </a:solidFill>
                  <a:ea typeface="宋体" panose="02010600030101010101" pitchFamily="2" charset="-122"/>
                </a:rPr>
                <a:t>Kilasan</a:t>
              </a:r>
              <a:r>
                <a:rPr lang="en-US" altLang="zh-CN" sz="2800" b="1" dirty="0">
                  <a:solidFill>
                    <a:srgbClr val="000000"/>
                  </a:solidFill>
                  <a:ea typeface="宋体" panose="02010600030101010101" pitchFamily="2" charset="-122"/>
                </a:rPr>
                <a:t> Mata </a:t>
              </a:r>
              <a:r>
                <a:rPr lang="en-US" altLang="zh-CN" sz="2800" b="1" dirty="0" err="1">
                  <a:solidFill>
                    <a:srgbClr val="000000"/>
                  </a:solidFill>
                  <a:ea typeface="宋体" panose="02010600030101010101" pitchFamily="2" charset="-122"/>
                </a:rPr>
                <a:t>Kuliah</a:t>
              </a:r>
              <a:endParaRPr lang="en-US" altLang="zh-CN" sz="2800" b="1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25" name="Text Box 13"/>
            <p:cNvSpPr txBox="1">
              <a:spLocks noChangeArrowheads="1"/>
            </p:cNvSpPr>
            <p:nvPr/>
          </p:nvSpPr>
          <p:spPr bwMode="gray">
            <a:xfrm>
              <a:off x="1417" y="1922"/>
              <a:ext cx="177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3600" dirty="0">
                  <a:solidFill>
                    <a:schemeClr val="bg1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64526" name="Group 14"/>
          <p:cNvGrpSpPr>
            <a:grpSpLocks/>
          </p:cNvGrpSpPr>
          <p:nvPr/>
        </p:nvGrpSpPr>
        <p:grpSpPr bwMode="auto">
          <a:xfrm>
            <a:off x="2108200" y="3835400"/>
            <a:ext cx="7112589" cy="1219200"/>
            <a:chOff x="1296" y="1824"/>
            <a:chExt cx="3000" cy="432"/>
          </a:xfrm>
        </p:grpSpPr>
        <p:sp>
          <p:nvSpPr>
            <p:cNvPr id="64527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528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529" name="Text Box 17"/>
            <p:cNvSpPr txBox="1">
              <a:spLocks noChangeArrowheads="1"/>
            </p:cNvSpPr>
            <p:nvPr/>
          </p:nvSpPr>
          <p:spPr bwMode="gray">
            <a:xfrm>
              <a:off x="1704" y="1923"/>
              <a:ext cx="2592" cy="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zh-CN" sz="2800" b="1" dirty="0" err="1">
                  <a:solidFill>
                    <a:srgbClr val="000000"/>
                  </a:solidFill>
                  <a:ea typeface="宋体" panose="02010600030101010101" pitchFamily="2" charset="-122"/>
                </a:rPr>
                <a:t>Konsep</a:t>
              </a:r>
              <a:r>
                <a:rPr lang="en-US" altLang="zh-CN" sz="2800" b="1" dirty="0">
                  <a:solidFill>
                    <a:srgbClr val="000000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2800" b="1" dirty="0" err="1">
                  <a:solidFill>
                    <a:srgbClr val="000000"/>
                  </a:solidFill>
                  <a:ea typeface="宋体" panose="02010600030101010101" pitchFamily="2" charset="-122"/>
                </a:rPr>
                <a:t>Dasar</a:t>
              </a:r>
              <a:r>
                <a:rPr lang="en-US" altLang="zh-CN" sz="2800" b="1" dirty="0">
                  <a:solidFill>
                    <a:srgbClr val="000000"/>
                  </a:solidFill>
                  <a:ea typeface="宋体" panose="02010600030101010101" pitchFamily="2" charset="-122"/>
                </a:rPr>
                <a:t> Audit </a:t>
              </a:r>
              <a:r>
                <a:rPr lang="en-US" altLang="zh-CN" sz="2800" b="1" dirty="0" err="1">
                  <a:solidFill>
                    <a:srgbClr val="000000"/>
                  </a:solidFill>
                  <a:ea typeface="宋体" panose="02010600030101010101" pitchFamily="2" charset="-122"/>
                </a:rPr>
                <a:t>Berbasis</a:t>
              </a:r>
              <a:r>
                <a:rPr lang="en-US" altLang="zh-CN" sz="2800" b="1" dirty="0">
                  <a:solidFill>
                    <a:srgbClr val="000000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2800" b="1" dirty="0" err="1">
                  <a:solidFill>
                    <a:srgbClr val="000000"/>
                  </a:solidFill>
                  <a:ea typeface="宋体" panose="02010600030101010101" pitchFamily="2" charset="-122"/>
                </a:rPr>
                <a:t>Komputer</a:t>
              </a:r>
              <a:endParaRPr lang="en-US" altLang="zh-CN" sz="2800" b="1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30" name="Text Box 18"/>
            <p:cNvSpPr txBox="1">
              <a:spLocks noChangeArrowheads="1"/>
            </p:cNvSpPr>
            <p:nvPr/>
          </p:nvSpPr>
          <p:spPr bwMode="gray">
            <a:xfrm>
              <a:off x="1417" y="1907"/>
              <a:ext cx="177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3600" dirty="0">
                  <a:solidFill>
                    <a:schemeClr val="bg1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64531" name="Group 19"/>
          <p:cNvGrpSpPr>
            <a:grpSpLocks/>
          </p:cNvGrpSpPr>
          <p:nvPr/>
        </p:nvGrpSpPr>
        <p:grpSpPr bwMode="auto">
          <a:xfrm>
            <a:off x="2108200" y="5181600"/>
            <a:ext cx="7055688" cy="1219200"/>
            <a:chOff x="1296" y="1824"/>
            <a:chExt cx="2976" cy="432"/>
          </a:xfrm>
        </p:grpSpPr>
        <p:sp>
          <p:nvSpPr>
            <p:cNvPr id="64532" name="AutoShape 2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533" name="AutoShape 2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534" name="Text Box 22"/>
            <p:cNvSpPr txBox="1">
              <a:spLocks noChangeArrowheads="1"/>
            </p:cNvSpPr>
            <p:nvPr/>
          </p:nvSpPr>
          <p:spPr bwMode="gray">
            <a:xfrm>
              <a:off x="1718" y="1934"/>
              <a:ext cx="2160" cy="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800" b="1" dirty="0" err="1">
                  <a:solidFill>
                    <a:srgbClr val="000000"/>
                  </a:solidFill>
                  <a:ea typeface="宋体" panose="02010600030101010101" pitchFamily="2" charset="-122"/>
                </a:rPr>
                <a:t>Penutup</a:t>
              </a:r>
              <a:endParaRPr lang="en-US" altLang="zh-CN" sz="2800" b="1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35" name="Text Box 23"/>
            <p:cNvSpPr txBox="1">
              <a:spLocks noChangeArrowheads="1"/>
            </p:cNvSpPr>
            <p:nvPr/>
          </p:nvSpPr>
          <p:spPr bwMode="gray">
            <a:xfrm>
              <a:off x="1417" y="1910"/>
              <a:ext cx="177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3600" dirty="0">
                  <a:solidFill>
                    <a:schemeClr val="bg1"/>
                  </a:solidFill>
                  <a:ea typeface="宋体" panose="02010600030101010101" pitchFamily="2" charset="-122"/>
                </a:rPr>
                <a:t>4</a:t>
              </a:r>
            </a:p>
          </p:txBody>
        </p:sp>
      </p:grpSp>
    </p:spTree>
  </p:cSld>
  <p:clrMapOvr>
    <a:masterClrMapping/>
  </p:clrMapOvr>
  <p:transition spd="slow">
    <p:push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Pendekatan</a:t>
            </a:r>
            <a:r>
              <a:rPr lang="en-US" dirty="0"/>
              <a:t> yang </a:t>
            </a:r>
            <a:r>
              <a:rPr lang="en-US" dirty="0" err="1"/>
              <a:t>dipakai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err="1"/>
              <a:t>Dalam</a:t>
            </a:r>
            <a:r>
              <a:rPr lang="en-US" b="0" dirty="0"/>
              <a:t> </a:t>
            </a:r>
            <a:r>
              <a:rPr lang="en-US" b="0" dirty="0" err="1"/>
              <a:t>mata</a:t>
            </a:r>
            <a:r>
              <a:rPr lang="en-US" b="0" dirty="0"/>
              <a:t> </a:t>
            </a:r>
            <a:r>
              <a:rPr lang="en-US" b="0" dirty="0" err="1"/>
              <a:t>kuliah</a:t>
            </a:r>
            <a:r>
              <a:rPr lang="en-US" b="0" dirty="0"/>
              <a:t> Teknik Audit </a:t>
            </a:r>
            <a:r>
              <a:rPr lang="en-US" b="0" dirty="0" err="1"/>
              <a:t>Berbantuan</a:t>
            </a:r>
            <a:r>
              <a:rPr lang="en-US" b="0" dirty="0"/>
              <a:t> </a:t>
            </a:r>
            <a:r>
              <a:rPr lang="en-US" b="0" dirty="0" err="1"/>
              <a:t>Komputer</a:t>
            </a:r>
            <a:r>
              <a:rPr lang="en-US" b="0" dirty="0"/>
              <a:t>* </a:t>
            </a:r>
            <a:r>
              <a:rPr lang="en-US" b="0" dirty="0" err="1"/>
              <a:t>digunakan</a:t>
            </a:r>
            <a:r>
              <a:rPr lang="en-US" b="0" dirty="0"/>
              <a:t> </a:t>
            </a:r>
            <a:r>
              <a:rPr lang="en-US" b="0" dirty="0" err="1"/>
              <a:t>pendekatan</a:t>
            </a:r>
            <a:r>
              <a:rPr lang="en-US" b="0" dirty="0"/>
              <a:t> audit </a:t>
            </a:r>
            <a:r>
              <a:rPr lang="en-US" b="0" dirty="0" err="1"/>
              <a:t>berbantuan</a:t>
            </a:r>
            <a:r>
              <a:rPr lang="en-US" b="0" dirty="0"/>
              <a:t> </a:t>
            </a:r>
            <a:r>
              <a:rPr lang="en-US" b="0" dirty="0" err="1"/>
              <a:t>komputer</a:t>
            </a:r>
            <a:r>
              <a:rPr lang="en-US" b="0" dirty="0"/>
              <a:t>.</a:t>
            </a:r>
            <a:endParaRPr lang="id-ID" b="0" dirty="0"/>
          </a:p>
          <a:p>
            <a:r>
              <a:rPr lang="id-ID" b="0" dirty="0"/>
              <a:t>Untuk kurikulum baru, nama Mata Kuliah Teknik Audit </a:t>
            </a:r>
            <a:r>
              <a:rPr lang="id-ID" b="0" dirty="0" err="1"/>
              <a:t>Berbantuan</a:t>
            </a:r>
            <a:r>
              <a:rPr lang="id-ID" b="0" dirty="0"/>
              <a:t> Komputer telah disesuaikan menjadi Teknik Audit </a:t>
            </a:r>
            <a:r>
              <a:rPr lang="id-ID" b="0" dirty="0" err="1"/>
              <a:t>Berbantuan</a:t>
            </a:r>
            <a:r>
              <a:rPr lang="id-ID" b="0" dirty="0"/>
              <a:t> Komputer (TABK).</a:t>
            </a: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r>
              <a:rPr lang="en-US" b="0" dirty="0" err="1"/>
              <a:t>Maka</a:t>
            </a:r>
            <a:r>
              <a:rPr lang="en-US" b="0" dirty="0"/>
              <a:t>…. </a:t>
            </a:r>
            <a:r>
              <a:rPr lang="en-US" b="0" dirty="0" err="1"/>
              <a:t>setiap</a:t>
            </a:r>
            <a:r>
              <a:rPr lang="en-US" b="0" dirty="0"/>
              <a:t> </a:t>
            </a:r>
            <a:r>
              <a:rPr lang="en-US" b="0" dirty="0" err="1"/>
              <a:t>mahasiswa</a:t>
            </a:r>
            <a:r>
              <a:rPr lang="en-US" b="0" dirty="0"/>
              <a:t> </a:t>
            </a:r>
            <a:r>
              <a:rPr lang="en-US" b="0" dirty="0" err="1"/>
              <a:t>perlu</a:t>
            </a:r>
            <a:r>
              <a:rPr lang="en-US" b="0" dirty="0"/>
              <a:t> </a:t>
            </a:r>
            <a:r>
              <a:rPr lang="en-US" b="0" dirty="0" err="1"/>
              <a:t>membawa</a:t>
            </a:r>
            <a:r>
              <a:rPr lang="en-US" b="0" dirty="0"/>
              <a:t> laptop.</a:t>
            </a:r>
            <a:r>
              <a:rPr lang="id-ID" b="0" dirty="0"/>
              <a:t> Untuk perkuliahan, ruang lab. Komputer yang akan digunakan. Untuk berjaga-jaga apabila ada PC yang tidak bisa dipakai, maka boleh juga membawa laptop.</a:t>
            </a:r>
          </a:p>
          <a:p>
            <a:endParaRPr lang="en-US" b="0" dirty="0"/>
          </a:p>
          <a:p>
            <a:r>
              <a:rPr lang="id-ID" b="1" dirty="0">
                <a:solidFill>
                  <a:srgbClr val="002060"/>
                </a:solidFill>
              </a:rPr>
              <a:t>Laptop minimal akan digunakan saat kuis praktikum atau saat Ujian Tengah Semester dan Ujian Akhir Semester (wajib membawa laptop).</a:t>
            </a:r>
          </a:p>
          <a:p>
            <a:endParaRPr lang="en-US" b="0" dirty="0"/>
          </a:p>
          <a:p>
            <a:pPr marL="400050" lvl="1" indent="0">
              <a:buNone/>
            </a:pPr>
            <a:r>
              <a:rPr lang="en-US" b="1" u="sng" dirty="0" err="1"/>
              <a:t>Catatan</a:t>
            </a:r>
            <a:r>
              <a:rPr lang="en-US" b="0" dirty="0"/>
              <a:t>: </a:t>
            </a:r>
          </a:p>
          <a:p>
            <a:pPr marL="400050" lvl="1" indent="0">
              <a:buNone/>
            </a:pPr>
            <a:r>
              <a:rPr lang="en-US" b="0" dirty="0"/>
              <a:t>Nama </a:t>
            </a:r>
            <a:r>
              <a:rPr lang="en-US" b="0" dirty="0" err="1"/>
              <a:t>mata</a:t>
            </a:r>
            <a:r>
              <a:rPr lang="en-US" b="0" dirty="0"/>
              <a:t> </a:t>
            </a:r>
            <a:r>
              <a:rPr lang="en-US" b="0" dirty="0" err="1"/>
              <a:t>kuliah</a:t>
            </a:r>
            <a:r>
              <a:rPr lang="en-US" b="0" dirty="0"/>
              <a:t> yang </a:t>
            </a:r>
            <a:r>
              <a:rPr lang="en-US" b="0" dirty="0" err="1"/>
              <a:t>benar</a:t>
            </a:r>
            <a:r>
              <a:rPr lang="en-US" b="0" dirty="0"/>
              <a:t> (</a:t>
            </a:r>
            <a:r>
              <a:rPr lang="en-US" b="0" dirty="0" err="1"/>
              <a:t>seharusnya</a:t>
            </a:r>
            <a:r>
              <a:rPr lang="en-US" b="0" dirty="0"/>
              <a:t>) </a:t>
            </a:r>
            <a:r>
              <a:rPr lang="en-US" b="0" dirty="0" err="1"/>
              <a:t>adalah</a:t>
            </a:r>
            <a:r>
              <a:rPr lang="en-US" b="0" dirty="0"/>
              <a:t>: </a:t>
            </a:r>
            <a:br>
              <a:rPr lang="en-US" b="0" dirty="0"/>
            </a:br>
            <a:r>
              <a:rPr lang="en-US" b="0" dirty="0" err="1"/>
              <a:t>Pengauditan</a:t>
            </a:r>
            <a:r>
              <a:rPr lang="en-US" b="0" dirty="0"/>
              <a:t> </a:t>
            </a:r>
            <a:r>
              <a:rPr lang="en-US" b="0" dirty="0" err="1"/>
              <a:t>Berbantuan</a:t>
            </a:r>
            <a:r>
              <a:rPr lang="en-US" b="0" dirty="0"/>
              <a:t> </a:t>
            </a:r>
            <a:r>
              <a:rPr lang="en-US" b="0" dirty="0" err="1"/>
              <a:t>Komputer</a:t>
            </a:r>
            <a:r>
              <a:rPr lang="en-US" b="0" dirty="0"/>
              <a:t> (</a:t>
            </a:r>
            <a:r>
              <a:rPr lang="en-US" i="1" dirty="0"/>
              <a:t>Computer Auditing/ </a:t>
            </a:r>
            <a:r>
              <a:rPr lang="en-US" b="0" i="1" dirty="0"/>
              <a:t>Computer Assisted Auditing</a:t>
            </a:r>
            <a:r>
              <a:rPr lang="en-US" b="0" dirty="0"/>
              <a:t>).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4653662"/>
      </p:ext>
    </p:extLst>
  </p:cSld>
  <p:clrMapOvr>
    <a:masterClrMapping/>
  </p:clrMapOvr>
  <p:transition spd="slow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305300" y="1219200"/>
            <a:ext cx="6934200" cy="2997200"/>
          </a:xfrm>
        </p:spPr>
        <p:txBody>
          <a:bodyPr>
            <a:normAutofit/>
          </a:bodyPr>
          <a:lstStyle/>
          <a:p>
            <a:pPr algn="r"/>
            <a:r>
              <a:rPr lang="en-US" sz="6600" dirty="0" err="1">
                <a:latin typeface="+mn-lt"/>
              </a:rPr>
              <a:t>Rencana</a:t>
            </a:r>
            <a:r>
              <a:rPr lang="en-US" sz="6600" dirty="0">
                <a:latin typeface="+mn-lt"/>
              </a:rPr>
              <a:t> </a:t>
            </a:r>
            <a:r>
              <a:rPr lang="en-US" sz="6600" dirty="0" err="1">
                <a:latin typeface="+mn-lt"/>
              </a:rPr>
              <a:t>Pembelajaran</a:t>
            </a:r>
            <a:r>
              <a:rPr lang="en-US" sz="6600" dirty="0">
                <a:latin typeface="+mn-lt"/>
              </a:rPr>
              <a:t> Semester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72400" y="6486525"/>
            <a:ext cx="2895600" cy="298450"/>
          </a:xfrm>
        </p:spPr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24000" y="6480175"/>
            <a:ext cx="2133600" cy="292100"/>
          </a:xfrm>
        </p:spPr>
        <p:txBody>
          <a:bodyPr/>
          <a:lstStyle/>
          <a:p>
            <a:fld id="{8BB18511-2F2F-4F99-88A5-3203A71BE7C7}" type="slidenum">
              <a:rPr lang="zh-CN" altLang="en-US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4361105"/>
      </p:ext>
    </p:extLst>
  </p:cSld>
  <p:clrMapOvr>
    <a:masterClrMapping/>
  </p:clrMapOvr>
  <p:transition spd="slow">
    <p:push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22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970A1-02E7-4AA5-81BE-E4144456A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5" y="719645"/>
            <a:ext cx="10703670" cy="61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37141"/>
      </p:ext>
    </p:extLst>
  </p:cSld>
  <p:clrMapOvr>
    <a:masterClrMapping/>
  </p:clrMapOvr>
  <p:transition spd="slow">
    <p:push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305300" y="1219200"/>
            <a:ext cx="6934200" cy="2997200"/>
          </a:xfrm>
        </p:spPr>
        <p:txBody>
          <a:bodyPr>
            <a:normAutofit/>
          </a:bodyPr>
          <a:lstStyle/>
          <a:p>
            <a:pPr algn="r"/>
            <a:r>
              <a:rPr lang="id-ID" sz="6600" dirty="0">
                <a:latin typeface="+mn-lt"/>
              </a:rPr>
              <a:t>Penilaian</a:t>
            </a:r>
            <a:endParaRPr lang="en-US" sz="660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72400" y="6486525"/>
            <a:ext cx="2895600" cy="298450"/>
          </a:xfrm>
        </p:spPr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24000" y="6480175"/>
            <a:ext cx="2133600" cy="292100"/>
          </a:xfrm>
        </p:spPr>
        <p:txBody>
          <a:bodyPr/>
          <a:lstStyle/>
          <a:p>
            <a:fld id="{8BB18511-2F2F-4F99-88A5-3203A71BE7C7}" type="slidenum">
              <a:rPr lang="zh-CN" altLang="en-US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9514568"/>
      </p:ext>
    </p:extLst>
  </p:cSld>
  <p:clrMapOvr>
    <a:masterClrMapping/>
  </p:clrMapOvr>
  <p:transition spd="slow">
    <p:push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C036-B1AA-4575-966F-751EC0BBF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Ujian</a:t>
            </a:r>
            <a:r>
              <a:rPr lang="en-US" dirty="0"/>
              <a:t>, </a:t>
            </a:r>
            <a:r>
              <a:rPr lang="en-US" dirty="0" err="1"/>
              <a:t>Tugas</a:t>
            </a:r>
            <a:r>
              <a:rPr lang="en-US" dirty="0"/>
              <a:t> dan </a:t>
            </a:r>
            <a:r>
              <a:rPr lang="en-US" dirty="0" err="1"/>
              <a:t>Proporsi</a:t>
            </a:r>
            <a:r>
              <a:rPr lang="en-US" dirty="0"/>
              <a:t> Nilai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C65A4-E87E-4F98-87EC-59EEBB16A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495800"/>
            <a:ext cx="8686800" cy="188471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en-US" sz="2000" b="1" dirty="0" err="1"/>
              <a:t>Ujian</a:t>
            </a:r>
            <a:r>
              <a:rPr lang="en-US" sz="2000" b="1" dirty="0"/>
              <a:t> Tengah Semester (</a:t>
            </a:r>
            <a:r>
              <a:rPr lang="id-ID" sz="2000" b="1" dirty="0"/>
              <a:t>2</a:t>
            </a:r>
            <a:r>
              <a:rPr lang="en-US" sz="2000" b="1" dirty="0"/>
              <a:t>5%) </a:t>
            </a:r>
            <a:r>
              <a:rPr lang="en-US" sz="2000" dirty="0"/>
              <a:t>: </a:t>
            </a:r>
            <a:r>
              <a:rPr lang="en-US" sz="2000" dirty="0" err="1"/>
              <a:t>Prakt</a:t>
            </a:r>
            <a:r>
              <a:rPr lang="id-ID" sz="2000" dirty="0"/>
              <a:t>i</a:t>
            </a:r>
            <a:r>
              <a:rPr lang="en-US" sz="2000" dirty="0"/>
              <a:t>k TABK I.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Mahasiswa</a:t>
            </a:r>
            <a:r>
              <a:rPr lang="en-US" sz="2000" dirty="0"/>
              <a:t> </a:t>
            </a:r>
            <a:r>
              <a:rPr lang="en-US" sz="2000" dirty="0" err="1"/>
              <a:t>membawa</a:t>
            </a:r>
            <a:r>
              <a:rPr lang="en-US" sz="2000" dirty="0"/>
              <a:t> Laptop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Ujian</a:t>
            </a:r>
            <a:r>
              <a:rPr lang="en-US" sz="2000" dirty="0"/>
              <a:t> </a:t>
            </a:r>
            <a:r>
              <a:rPr lang="en-US" sz="2000" dirty="0" err="1"/>
              <a:t>Praktek</a:t>
            </a:r>
            <a:endParaRPr lang="id-ID" sz="2000" dirty="0"/>
          </a:p>
          <a:p>
            <a:pPr lvl="0"/>
            <a:r>
              <a:rPr lang="en-US" sz="2000" b="1" dirty="0" err="1"/>
              <a:t>Ujian</a:t>
            </a:r>
            <a:r>
              <a:rPr lang="en-US" sz="2000" b="1" dirty="0"/>
              <a:t> Akhir Semester (</a:t>
            </a:r>
            <a:r>
              <a:rPr lang="id-ID" sz="2000" b="1" dirty="0"/>
              <a:t>2</a:t>
            </a:r>
            <a:r>
              <a:rPr lang="en-US" sz="2000" b="1" dirty="0"/>
              <a:t>5%) </a:t>
            </a:r>
            <a:r>
              <a:rPr lang="en-US" sz="2000" dirty="0"/>
              <a:t>: </a:t>
            </a:r>
            <a:r>
              <a:rPr lang="en-US" sz="2000" dirty="0" err="1"/>
              <a:t>Prakt</a:t>
            </a:r>
            <a:r>
              <a:rPr lang="id-ID" sz="2000" dirty="0"/>
              <a:t>i</a:t>
            </a:r>
            <a:r>
              <a:rPr lang="en-US" sz="2000" dirty="0"/>
              <a:t>k TABK II.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Mahasiswa</a:t>
            </a:r>
            <a:r>
              <a:rPr lang="en-US" sz="2000" dirty="0"/>
              <a:t> </a:t>
            </a:r>
            <a:r>
              <a:rPr lang="en-US" sz="2000" dirty="0" err="1"/>
              <a:t>membawa</a:t>
            </a:r>
            <a:r>
              <a:rPr lang="en-US" sz="2000" dirty="0"/>
              <a:t> Laptop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Ujian</a:t>
            </a:r>
            <a:r>
              <a:rPr lang="en-US" sz="2000" dirty="0"/>
              <a:t> </a:t>
            </a:r>
            <a:r>
              <a:rPr lang="en-US" sz="2000" dirty="0" err="1"/>
              <a:t>Praktek</a:t>
            </a:r>
            <a:endParaRPr lang="id-ID" sz="2000" dirty="0"/>
          </a:p>
          <a:p>
            <a:pPr lvl="0"/>
            <a:r>
              <a:rPr lang="id-ID" sz="2000" b="1" dirty="0"/>
              <a:t>Aktivitas (50%)</a:t>
            </a:r>
            <a:r>
              <a:rPr lang="id-ID" sz="2000" dirty="0"/>
              <a:t>: Kehadiran (6%), Partisipasi (10%), Kuis(14%), dan </a:t>
            </a:r>
            <a:r>
              <a:rPr lang="en-US" sz="2000" dirty="0" err="1"/>
              <a:t>Tugas</a:t>
            </a:r>
            <a:r>
              <a:rPr lang="en-US" sz="2000" dirty="0"/>
              <a:t> (</a:t>
            </a:r>
            <a:r>
              <a:rPr lang="id-ID" sz="2000" dirty="0"/>
              <a:t>2</a:t>
            </a:r>
            <a:r>
              <a:rPr lang="en-US" sz="2000" dirty="0"/>
              <a:t>0%)</a:t>
            </a:r>
            <a:endParaRPr lang="id-ID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FCC1D-92E0-48ED-B589-CBCD104C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13930-C4EB-430D-8C6A-38384DDC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24</a:t>
            </a:fld>
            <a:endParaRPr lang="en-US" altLang="zh-C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149E8B4-C30F-4BBD-B399-95F62E1F53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8890133"/>
              </p:ext>
            </p:extLst>
          </p:nvPr>
        </p:nvGraphicFramePr>
        <p:xfrm>
          <a:off x="228600" y="1099760"/>
          <a:ext cx="11658600" cy="301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7507378"/>
      </p:ext>
    </p:extLst>
  </p:cSld>
  <p:clrMapOvr>
    <a:masterClrMapping/>
  </p:clrMapOvr>
  <p:transition spd="slow">
    <p:push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191000" y="1122362"/>
            <a:ext cx="7391400" cy="3449637"/>
          </a:xfrm>
        </p:spPr>
        <p:txBody>
          <a:bodyPr>
            <a:norm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</a:rPr>
              <a:t>Overview</a:t>
            </a:r>
            <a:br>
              <a:rPr lang="en-US" b="0" dirty="0">
                <a:solidFill>
                  <a:schemeClr val="bg1"/>
                </a:solidFill>
              </a:rPr>
            </a:b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Pengauditan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Keuangan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72400" y="6365240"/>
            <a:ext cx="2895600" cy="298450"/>
          </a:xfrm>
        </p:spPr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11808" y="6368415"/>
            <a:ext cx="2133600" cy="292100"/>
          </a:xfrm>
        </p:spPr>
        <p:txBody>
          <a:bodyPr/>
          <a:lstStyle/>
          <a:p>
            <a:fld id="{8BB18511-2F2F-4F99-88A5-3203A71BE7C7}" type="slidenum">
              <a:rPr lang="zh-CN" altLang="en-US" smtClean="0"/>
              <a:pPr/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32413"/>
      </p:ext>
    </p:extLst>
  </p:cSld>
  <p:clrMapOvr>
    <a:masterClrMapping/>
  </p:clrMapOvr>
  <p:transition spd="slow">
    <p:push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Akuntansi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4850969"/>
              </p:ext>
            </p:extLst>
          </p:nvPr>
        </p:nvGraphicFramePr>
        <p:xfrm>
          <a:off x="1981200" y="1600200"/>
          <a:ext cx="81534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26</a:t>
            </a:fld>
            <a:endParaRPr lang="en-US" altLang="zh-CN"/>
          </a:p>
        </p:txBody>
      </p:sp>
      <p:sp>
        <p:nvSpPr>
          <p:cNvPr id="8" name="TextBox 7"/>
          <p:cNvSpPr txBox="1"/>
          <p:nvPr/>
        </p:nvSpPr>
        <p:spPr>
          <a:xfrm>
            <a:off x="3276600" y="1219200"/>
            <a:ext cx="56388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Sistem</a:t>
            </a:r>
            <a:r>
              <a:rPr lang="en-US" b="1" dirty="0"/>
              <a:t> </a:t>
            </a:r>
            <a:r>
              <a:rPr lang="en-US" b="1" dirty="0" err="1"/>
              <a:t>Pengendalian</a:t>
            </a:r>
            <a:r>
              <a:rPr lang="en-US" b="1" dirty="0"/>
              <a:t> internal</a:t>
            </a:r>
          </a:p>
        </p:txBody>
      </p:sp>
      <p:sp>
        <p:nvSpPr>
          <p:cNvPr id="9" name="Down Arrow 8"/>
          <p:cNvSpPr/>
          <p:nvPr/>
        </p:nvSpPr>
        <p:spPr>
          <a:xfrm>
            <a:off x="3657600" y="1707079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6060948" y="1707079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8458200" y="1707079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78360"/>
      </p:ext>
    </p:extLst>
  </p:cSld>
  <p:clrMapOvr>
    <a:masterClrMapping/>
  </p:clrMapOvr>
  <p:transition spd="slow">
    <p:push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Audit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Keuangan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4850969"/>
              </p:ext>
            </p:extLst>
          </p:nvPr>
        </p:nvGraphicFramePr>
        <p:xfrm>
          <a:off x="1981200" y="1600200"/>
          <a:ext cx="81534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27</a:t>
            </a:fld>
            <a:endParaRPr lang="en-US" altLang="zh-CN"/>
          </a:p>
        </p:txBody>
      </p:sp>
      <p:sp>
        <p:nvSpPr>
          <p:cNvPr id="8" name="TextBox 7"/>
          <p:cNvSpPr txBox="1"/>
          <p:nvPr/>
        </p:nvSpPr>
        <p:spPr>
          <a:xfrm>
            <a:off x="3276600" y="1219200"/>
            <a:ext cx="56388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Sistem</a:t>
            </a:r>
            <a:r>
              <a:rPr lang="en-US" b="1" dirty="0"/>
              <a:t> </a:t>
            </a:r>
            <a:r>
              <a:rPr lang="en-US" b="1" dirty="0" err="1"/>
              <a:t>Pengendalian</a:t>
            </a:r>
            <a:r>
              <a:rPr lang="en-US" b="1" dirty="0"/>
              <a:t> internal</a:t>
            </a:r>
          </a:p>
        </p:txBody>
      </p:sp>
      <p:sp>
        <p:nvSpPr>
          <p:cNvPr id="9" name="Down Arrow 8"/>
          <p:cNvSpPr/>
          <p:nvPr/>
        </p:nvSpPr>
        <p:spPr>
          <a:xfrm>
            <a:off x="3657600" y="1707079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6060948" y="1707079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8458200" y="1707079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27048" y="1230868"/>
            <a:ext cx="1371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menguji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2971800" y="1295400"/>
            <a:ext cx="381000" cy="2931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00200" y="6107668"/>
            <a:ext cx="1371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menguji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8000000">
            <a:off x="2812104" y="5559845"/>
            <a:ext cx="381000" cy="2931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95216" y="6125918"/>
            <a:ext cx="1371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menguji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18000000">
            <a:off x="5607120" y="5578095"/>
            <a:ext cx="381000" cy="2931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528816" y="6125918"/>
            <a:ext cx="1371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menguji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8000000">
            <a:off x="7740720" y="5578095"/>
            <a:ext cx="381000" cy="2931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461"/>
      </p:ext>
    </p:extLst>
  </p:cSld>
  <p:clrMapOvr>
    <a:masterClrMapping/>
  </p:clrMapOvr>
  <p:transition spd="slow">
    <p:push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1B2F4-F392-4C80-8930-40197777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1BD66-EA12-417D-9D40-04BCB30FC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4D145-342A-45FC-835C-AB955C0F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28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F7127-1B7A-428C-8826-C2F11BD7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29" y="1981200"/>
            <a:ext cx="11819141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74306"/>
      </p:ext>
    </p:extLst>
  </p:cSld>
  <p:clrMapOvr>
    <a:masterClrMapping/>
  </p:clrMapOvr>
  <p:transition spd="slow">
    <p:push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2BC75-415A-4075-9E3C-FE729160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Audit </a:t>
            </a:r>
            <a:r>
              <a:rPr lang="id-ID" dirty="0" err="1"/>
              <a:t>Process</a:t>
            </a:r>
            <a:r>
              <a:rPr lang="id-ID" dirty="0"/>
              <a:t> - 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3CB05-692A-48EC-B3AF-0CA99F4F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40B1F-5040-4024-A3BA-B0CAB29CB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29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57113-50DF-4021-BDD2-D25AF9AB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766482"/>
            <a:ext cx="75438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54685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Perkenalan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4639152"/>
      </p:ext>
    </p:extLst>
  </p:cSld>
  <p:clrMapOvr>
    <a:masterClrMapping/>
  </p:clrMapOvr>
  <p:transition spd="slow">
    <p:push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16B9C-5911-400D-8A49-09D9E40D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Audit </a:t>
            </a:r>
            <a:r>
              <a:rPr lang="id-ID" dirty="0" err="1"/>
              <a:t>Process</a:t>
            </a:r>
            <a:r>
              <a:rPr lang="id-ID" dirty="0"/>
              <a:t> - II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52371-F436-42B6-B57E-F155136DB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368AB-A1E7-418E-9C00-54530D1A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30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2F3B8B-C950-434B-8C41-3855CE62D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3162"/>
            <a:ext cx="10471486" cy="536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10109"/>
      </p:ext>
    </p:extLst>
  </p:cSld>
  <p:clrMapOvr>
    <a:masterClrMapping/>
  </p:clrMapOvr>
  <p:transition spd="slow">
    <p:push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16B9C-5911-400D-8A49-09D9E40D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Audit </a:t>
            </a:r>
            <a:r>
              <a:rPr lang="id-ID" dirty="0" err="1"/>
              <a:t>Process</a:t>
            </a:r>
            <a:r>
              <a:rPr lang="id-ID" dirty="0"/>
              <a:t> - III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52371-F436-42B6-B57E-F155136DB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368AB-A1E7-418E-9C00-54530D1A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31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8BDB62-381D-46B0-8791-7FD8A575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405" y="871585"/>
            <a:ext cx="7383189" cy="601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03669"/>
      </p:ext>
    </p:extLst>
  </p:cSld>
  <p:clrMapOvr>
    <a:masterClrMapping/>
  </p:clrMapOvr>
  <p:transition spd="slow">
    <p:push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Audit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yang manual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menilai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(SOP, flowchart, </a:t>
            </a:r>
            <a:r>
              <a:rPr lang="en-US" dirty="0" err="1"/>
              <a:t>petunjuk</a:t>
            </a:r>
            <a:r>
              <a:rPr lang="en-US" dirty="0"/>
              <a:t> </a:t>
            </a:r>
            <a:r>
              <a:rPr lang="en-US" dirty="0" err="1"/>
              <a:t>teknis</a:t>
            </a:r>
            <a:r>
              <a:rPr lang="en-US" dirty="0"/>
              <a:t>, </a:t>
            </a:r>
            <a:r>
              <a:rPr lang="en-US" dirty="0" err="1"/>
              <a:t>dlsb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mngidentifikasi</a:t>
            </a:r>
            <a:r>
              <a:rPr lang="en-US" dirty="0"/>
              <a:t> area yang </a:t>
            </a:r>
            <a:r>
              <a:rPr lang="en-US" dirty="0" err="1"/>
              <a:t>kuat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area yang </a:t>
            </a:r>
            <a:r>
              <a:rPr lang="en-US" dirty="0" err="1"/>
              <a:t>lemah</a:t>
            </a:r>
            <a:r>
              <a:rPr lang="en-US" dirty="0"/>
              <a:t> </a:t>
            </a:r>
            <a:r>
              <a:rPr lang="en-US" dirty="0" err="1"/>
              <a:t>pengendaliannya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 proses </a:t>
            </a:r>
            <a:r>
              <a:rPr lang="en-US" dirty="0" err="1">
                <a:sym typeface="Wingdings" panose="05000000000000000000" pitchFamily="2" charset="2"/>
              </a:rPr>
              <a:t>ini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disebut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reviu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atas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sistem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pengendalian</a:t>
            </a:r>
            <a:r>
              <a:rPr lang="en-US" dirty="0">
                <a:sym typeface="Wingdings" panose="05000000000000000000" pitchFamily="2" charset="2"/>
              </a:rPr>
              <a:t> intern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sebagaimana</a:t>
            </a:r>
            <a:r>
              <a:rPr lang="en-US" dirty="0"/>
              <a:t> </a:t>
            </a:r>
            <a:r>
              <a:rPr lang="en-US" dirty="0" err="1"/>
              <a:t>seharusnya</a:t>
            </a:r>
            <a:r>
              <a:rPr lang="en-US" dirty="0"/>
              <a:t> (</a:t>
            </a: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kepatuhan</a:t>
            </a:r>
            <a:r>
              <a:rPr lang="en-US" dirty="0"/>
              <a:t> para </a:t>
            </a:r>
            <a:r>
              <a:rPr lang="en-US" dirty="0" err="1"/>
              <a:t>pegawai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SOP, </a:t>
            </a:r>
            <a:r>
              <a:rPr lang="en-US" dirty="0" err="1"/>
              <a:t>kebijakan</a:t>
            </a:r>
            <a:r>
              <a:rPr lang="en-US" dirty="0"/>
              <a:t>, </a:t>
            </a:r>
            <a:r>
              <a:rPr lang="en-US" dirty="0" err="1"/>
              <a:t>prosedur</a:t>
            </a:r>
            <a:r>
              <a:rPr lang="en-US" dirty="0"/>
              <a:t>, </a:t>
            </a:r>
            <a:r>
              <a:rPr lang="en-US" dirty="0" err="1"/>
              <a:t>juknis</a:t>
            </a:r>
            <a:r>
              <a:rPr lang="en-US" dirty="0"/>
              <a:t>, </a:t>
            </a:r>
            <a:r>
              <a:rPr lang="en-US" dirty="0" err="1"/>
              <a:t>dlsb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 proses </a:t>
            </a:r>
            <a:r>
              <a:rPr lang="en-US" dirty="0" err="1">
                <a:sym typeface="Wingdings" panose="05000000000000000000" pitchFamily="2" charset="2"/>
              </a:rPr>
              <a:t>ini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disebut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dengan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i="1" dirty="0">
                <a:sym typeface="Wingdings" panose="05000000000000000000" pitchFamily="2" charset="2"/>
              </a:rPr>
              <a:t>compliance test </a:t>
            </a:r>
            <a:r>
              <a:rPr lang="en-US" dirty="0" err="1">
                <a:sym typeface="Wingdings" panose="05000000000000000000" pitchFamily="2" charset="2"/>
              </a:rPr>
              <a:t>atau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i="1" dirty="0">
                <a:sym typeface="Wingdings" panose="05000000000000000000" pitchFamily="2" charset="2"/>
              </a:rPr>
              <a:t>test of controls.</a:t>
            </a:r>
            <a:endParaRPr lang="en-US" dirty="0"/>
          </a:p>
          <a:p>
            <a:pPr lvl="1"/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dalamnya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substantif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1181390"/>
      </p:ext>
    </p:extLst>
  </p:cSld>
  <p:clrMapOvr>
    <a:masterClrMapping/>
  </p:clrMapOvr>
  <p:transition spd="slow">
    <p:push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Audit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yang manual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295400"/>
            <a:ext cx="8991600" cy="5562600"/>
          </a:xfrm>
          <a:solidFill>
            <a:schemeClr val="bg1"/>
          </a:solidFill>
        </p:spPr>
        <p:txBody>
          <a:bodyPr/>
          <a:lstStyle/>
          <a:p>
            <a:r>
              <a:rPr lang="en-US" sz="2000" dirty="0" err="1"/>
              <a:t>Uji</a:t>
            </a:r>
            <a:r>
              <a:rPr lang="en-US" sz="2000" dirty="0"/>
              <a:t> </a:t>
            </a:r>
            <a:r>
              <a:rPr lang="en-US" sz="2000" dirty="0" err="1"/>
              <a:t>Substantif</a:t>
            </a:r>
            <a:r>
              <a:rPr lang="en-US" sz="2000" dirty="0"/>
              <a:t>:</a:t>
            </a:r>
          </a:p>
          <a:p>
            <a:pPr lvl="1"/>
            <a:r>
              <a:rPr lang="en-US" sz="1800" b="1" dirty="0" err="1"/>
              <a:t>Uji</a:t>
            </a:r>
            <a:r>
              <a:rPr lang="en-US" sz="1800" b="1" dirty="0"/>
              <a:t> </a:t>
            </a:r>
            <a:r>
              <a:rPr lang="en-US" sz="1800" b="1" dirty="0" err="1"/>
              <a:t>substantif</a:t>
            </a:r>
            <a:r>
              <a:rPr lang="en-US" sz="1800" b="1" dirty="0"/>
              <a:t> </a:t>
            </a:r>
            <a:r>
              <a:rPr lang="en-US" sz="1800" b="1" dirty="0" err="1"/>
              <a:t>atas</a:t>
            </a:r>
            <a:r>
              <a:rPr lang="en-US" sz="1800" b="1" dirty="0"/>
              <a:t> </a:t>
            </a:r>
            <a:r>
              <a:rPr lang="en-US" sz="1800" b="1" dirty="0" err="1"/>
              <a:t>transaksi</a:t>
            </a:r>
            <a:r>
              <a:rPr lang="en-US" sz="1800" b="1" dirty="0"/>
              <a:t> </a:t>
            </a:r>
            <a:r>
              <a:rPr lang="en-US" sz="1800" b="1" dirty="0" err="1"/>
              <a:t>dilakukan</a:t>
            </a:r>
            <a:r>
              <a:rPr lang="en-US" sz="1800" b="1" dirty="0"/>
              <a:t> </a:t>
            </a:r>
            <a:r>
              <a:rPr lang="en-US" sz="1800" b="1" dirty="0" err="1"/>
              <a:t>untuk</a:t>
            </a:r>
            <a:r>
              <a:rPr lang="en-US" sz="1800" b="1" dirty="0"/>
              <a:t>:</a:t>
            </a:r>
          </a:p>
          <a:p>
            <a:pPr lvl="2"/>
            <a:r>
              <a:rPr lang="en-US" sz="1800" dirty="0" err="1"/>
              <a:t>memastikan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</a:t>
            </a:r>
            <a:r>
              <a:rPr lang="en-US" sz="1800" dirty="0" err="1"/>
              <a:t>transaksi</a:t>
            </a:r>
            <a:r>
              <a:rPr lang="en-US" sz="1800" dirty="0"/>
              <a:t> </a:t>
            </a:r>
            <a:r>
              <a:rPr lang="en-US" sz="1800" dirty="0" err="1"/>
              <a:t>dicatat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akurat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lengkap</a:t>
            </a:r>
            <a:r>
              <a:rPr lang="en-US" sz="1800" dirty="0"/>
              <a:t>,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didasarkan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bukti</a:t>
            </a:r>
            <a:r>
              <a:rPr lang="en-US" sz="1800" dirty="0"/>
              <a:t> </a:t>
            </a:r>
            <a:r>
              <a:rPr lang="en-US" sz="1800" dirty="0" err="1"/>
              <a:t>transaksi</a:t>
            </a:r>
            <a:r>
              <a:rPr lang="en-US" sz="1800" dirty="0"/>
              <a:t> yang valid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lengkap</a:t>
            </a:r>
            <a:r>
              <a:rPr lang="en-US" sz="1800" dirty="0"/>
              <a:t>,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dicatat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periode</a:t>
            </a:r>
            <a:r>
              <a:rPr lang="en-US" sz="1800" dirty="0"/>
              <a:t> (</a:t>
            </a:r>
            <a:r>
              <a:rPr lang="en-US" sz="1800" dirty="0" err="1"/>
              <a:t>tahun</a:t>
            </a:r>
            <a:r>
              <a:rPr lang="en-US" sz="1800" dirty="0"/>
              <a:t> </a:t>
            </a:r>
            <a:r>
              <a:rPr lang="en-US" sz="1800" dirty="0" err="1"/>
              <a:t>buku</a:t>
            </a:r>
            <a:r>
              <a:rPr lang="en-US" sz="1800" dirty="0"/>
              <a:t>) yang </a:t>
            </a:r>
            <a:r>
              <a:rPr lang="en-US" sz="1800" dirty="0" err="1"/>
              <a:t>semestinya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tepat</a:t>
            </a:r>
            <a:r>
              <a:rPr lang="en-US" sz="1800" dirty="0"/>
              <a:t>. </a:t>
            </a:r>
          </a:p>
          <a:p>
            <a:pPr lvl="2"/>
            <a:r>
              <a:rPr lang="en-US" sz="1800" dirty="0" err="1"/>
              <a:t>Transaksi</a:t>
            </a:r>
            <a:r>
              <a:rPr lang="en-US" sz="1800" dirty="0"/>
              <a:t> yang </a:t>
            </a:r>
            <a:r>
              <a:rPr lang="en-US" sz="1800" dirty="0" err="1"/>
              <a:t>dicatat</a:t>
            </a:r>
            <a:r>
              <a:rPr lang="en-US" sz="1800" dirty="0"/>
              <a:t> </a:t>
            </a:r>
            <a:r>
              <a:rPr lang="en-US" sz="1800" dirty="0" err="1"/>
              <a:t>memang</a:t>
            </a:r>
            <a:r>
              <a:rPr lang="en-US" sz="1800" dirty="0"/>
              <a:t> </a:t>
            </a:r>
            <a:r>
              <a:rPr lang="en-US" sz="1800" dirty="0" err="1"/>
              <a:t>transaksi</a:t>
            </a:r>
            <a:r>
              <a:rPr lang="en-US" sz="1800" dirty="0"/>
              <a:t> yang </a:t>
            </a:r>
            <a:r>
              <a:rPr lang="en-US" sz="1800" dirty="0" err="1"/>
              <a:t>benar-benar</a:t>
            </a:r>
            <a:r>
              <a:rPr lang="en-US" sz="1800" dirty="0"/>
              <a:t> </a:t>
            </a:r>
            <a:r>
              <a:rPr lang="en-US" sz="1800" dirty="0" err="1"/>
              <a:t>terjadi</a:t>
            </a:r>
            <a:r>
              <a:rPr lang="en-US" sz="1800" dirty="0"/>
              <a:t> (occurred), </a:t>
            </a:r>
            <a:r>
              <a:rPr lang="en-US" sz="1800" dirty="0" err="1"/>
              <a:t>bukan</a:t>
            </a:r>
            <a:r>
              <a:rPr lang="en-US" sz="1800" dirty="0"/>
              <a:t> </a:t>
            </a:r>
            <a:r>
              <a:rPr lang="en-US" sz="1800" dirty="0" err="1"/>
              <a:t>transaksi</a:t>
            </a:r>
            <a:r>
              <a:rPr lang="en-US" sz="1800" dirty="0"/>
              <a:t> </a:t>
            </a:r>
            <a:r>
              <a:rPr lang="en-US" sz="1800" dirty="0" err="1"/>
              <a:t>fiktif</a:t>
            </a:r>
            <a:r>
              <a:rPr lang="en-US" sz="1800" dirty="0"/>
              <a:t>.</a:t>
            </a:r>
          </a:p>
          <a:p>
            <a:pPr lvl="1"/>
            <a:r>
              <a:rPr lang="en-US" sz="1800" b="1" dirty="0" err="1"/>
              <a:t>Uji</a:t>
            </a:r>
            <a:r>
              <a:rPr lang="en-US" sz="1800" b="1" dirty="0"/>
              <a:t> </a:t>
            </a:r>
            <a:r>
              <a:rPr lang="en-US" sz="1800" b="1" dirty="0" err="1"/>
              <a:t>substantif</a:t>
            </a:r>
            <a:r>
              <a:rPr lang="en-US" sz="1800" b="1" dirty="0"/>
              <a:t> </a:t>
            </a:r>
            <a:r>
              <a:rPr lang="en-US" sz="1800" b="1" dirty="0" err="1"/>
              <a:t>atas</a:t>
            </a:r>
            <a:r>
              <a:rPr lang="en-US" sz="1800" b="1" dirty="0"/>
              <a:t> </a:t>
            </a:r>
            <a:r>
              <a:rPr lang="en-US" sz="1800" b="1" dirty="0" err="1"/>
              <a:t>saldo</a:t>
            </a:r>
            <a:r>
              <a:rPr lang="en-US" sz="1800" b="1" dirty="0"/>
              <a:t> </a:t>
            </a:r>
            <a:r>
              <a:rPr lang="en-US" sz="1800" b="1" dirty="0" err="1"/>
              <a:t>dilakukan</a:t>
            </a:r>
            <a:r>
              <a:rPr lang="en-US" sz="1800" b="1" dirty="0"/>
              <a:t> </a:t>
            </a:r>
            <a:r>
              <a:rPr lang="en-US" sz="1800" b="1" dirty="0" err="1"/>
              <a:t>untuk</a:t>
            </a:r>
            <a:r>
              <a:rPr lang="en-US" sz="1800" b="1" dirty="0"/>
              <a:t> </a:t>
            </a:r>
            <a:r>
              <a:rPr lang="en-US" sz="1800" b="1" dirty="0" err="1"/>
              <a:t>memastikan</a:t>
            </a:r>
            <a:r>
              <a:rPr lang="en-US" sz="1800" b="1" dirty="0"/>
              <a:t> </a:t>
            </a:r>
            <a:r>
              <a:rPr lang="en-US" sz="1800" b="1" dirty="0" err="1"/>
              <a:t>bahwa</a:t>
            </a:r>
            <a:r>
              <a:rPr lang="en-US" sz="1800" b="1" dirty="0"/>
              <a:t> </a:t>
            </a:r>
          </a:p>
          <a:p>
            <a:pPr lvl="2"/>
            <a:r>
              <a:rPr lang="en-US" sz="1800" dirty="0" err="1"/>
              <a:t>Saldo</a:t>
            </a:r>
            <a:r>
              <a:rPr lang="en-US" sz="1800" dirty="0"/>
              <a:t> </a:t>
            </a:r>
            <a:r>
              <a:rPr lang="en-US" sz="1800" dirty="0" err="1"/>
              <a:t>awal</a:t>
            </a:r>
            <a:r>
              <a:rPr lang="en-US" sz="1800" dirty="0"/>
              <a:t> yang valid, </a:t>
            </a:r>
            <a:r>
              <a:rPr lang="en-US" sz="1800" dirty="0" err="1"/>
              <a:t>akurat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lengkap</a:t>
            </a:r>
            <a:r>
              <a:rPr lang="en-US" sz="1800" dirty="0"/>
              <a:t> </a:t>
            </a:r>
            <a:r>
              <a:rPr lang="en-US" sz="1800" dirty="0" err="1"/>
              <a:t>telah</a:t>
            </a:r>
            <a:r>
              <a:rPr lang="en-US" sz="1800" dirty="0"/>
              <a:t> </a:t>
            </a:r>
            <a:r>
              <a:rPr lang="en-US" sz="1800" dirty="0" err="1"/>
              <a:t>direkam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benar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tahun</a:t>
            </a:r>
            <a:r>
              <a:rPr lang="en-US" sz="1800" dirty="0"/>
              <a:t> </a:t>
            </a:r>
            <a:r>
              <a:rPr lang="en-US" sz="1800" dirty="0" err="1"/>
              <a:t>berjalan</a:t>
            </a:r>
            <a:r>
              <a:rPr lang="en-US" sz="1800" dirty="0"/>
              <a:t>.</a:t>
            </a:r>
          </a:p>
          <a:p>
            <a:pPr lvl="2"/>
            <a:r>
              <a:rPr lang="en-US" sz="1800" dirty="0" err="1"/>
              <a:t>Saldo</a:t>
            </a:r>
            <a:r>
              <a:rPr lang="en-US" sz="1800" dirty="0"/>
              <a:t> </a:t>
            </a:r>
            <a:r>
              <a:rPr lang="en-US" sz="1800" dirty="0" err="1"/>
              <a:t>akhir</a:t>
            </a:r>
            <a:r>
              <a:rPr lang="en-US" sz="1800" dirty="0"/>
              <a:t> </a:t>
            </a:r>
            <a:r>
              <a:rPr lang="en-US" sz="1800" dirty="0" err="1"/>
              <a:t>merupakan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</a:t>
            </a:r>
            <a:r>
              <a:rPr lang="en-US" sz="1800" dirty="0" err="1"/>
              <a:t>perhitungan</a:t>
            </a:r>
            <a:r>
              <a:rPr lang="en-US" sz="1800" dirty="0"/>
              <a:t> yang </a:t>
            </a:r>
            <a:r>
              <a:rPr lang="en-US" sz="1800" dirty="0" err="1"/>
              <a:t>akurat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handal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saldo</a:t>
            </a:r>
            <a:r>
              <a:rPr lang="en-US" sz="1800" dirty="0"/>
              <a:t> </a:t>
            </a:r>
            <a:r>
              <a:rPr lang="en-US" sz="1800" dirty="0" err="1"/>
              <a:t>awal</a:t>
            </a:r>
            <a:r>
              <a:rPr lang="en-US" sz="1800" dirty="0"/>
              <a:t> plus </a:t>
            </a:r>
            <a:r>
              <a:rPr lang="en-US" sz="1800" dirty="0" err="1"/>
              <a:t>transaksi</a:t>
            </a:r>
            <a:r>
              <a:rPr lang="en-US" sz="1800" dirty="0"/>
              <a:t> yang </a:t>
            </a:r>
            <a:r>
              <a:rPr lang="en-US" sz="1800" dirty="0" err="1"/>
              <a:t>telah</a:t>
            </a:r>
            <a:r>
              <a:rPr lang="en-US" sz="1800" dirty="0"/>
              <a:t> </a:t>
            </a:r>
            <a:r>
              <a:rPr lang="en-US" sz="1800" dirty="0" err="1"/>
              <a:t>direkam</a:t>
            </a:r>
            <a:r>
              <a:rPr lang="en-US" sz="1800" dirty="0"/>
              <a:t>.</a:t>
            </a:r>
          </a:p>
          <a:p>
            <a:pPr lvl="2"/>
            <a:r>
              <a:rPr lang="en-US" sz="1800" dirty="0" err="1"/>
              <a:t>Saldo</a:t>
            </a:r>
            <a:r>
              <a:rPr lang="en-US" sz="1800" dirty="0"/>
              <a:t> </a:t>
            </a:r>
            <a:r>
              <a:rPr lang="en-US" sz="1800" dirty="0" err="1"/>
              <a:t>akhir</a:t>
            </a:r>
            <a:r>
              <a:rPr lang="en-US" sz="1800" dirty="0"/>
              <a:t> asset,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utang</a:t>
            </a:r>
            <a:r>
              <a:rPr lang="en-US" sz="1800" dirty="0"/>
              <a:t> </a:t>
            </a:r>
            <a:r>
              <a:rPr lang="en-US" sz="1800" dirty="0" err="1"/>
              <a:t>memang</a:t>
            </a:r>
            <a:r>
              <a:rPr lang="en-US" sz="1800" dirty="0"/>
              <a:t> </a:t>
            </a:r>
            <a:r>
              <a:rPr lang="en-US" sz="1800" dirty="0" err="1"/>
              <a:t>benar-benar</a:t>
            </a:r>
            <a:r>
              <a:rPr lang="en-US" sz="1800" dirty="0"/>
              <a:t> </a:t>
            </a:r>
            <a:r>
              <a:rPr lang="en-US" sz="1800" dirty="0" err="1"/>
              <a:t>ada</a:t>
            </a:r>
            <a:r>
              <a:rPr lang="en-US" sz="1800" dirty="0"/>
              <a:t> (exist),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dinilai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diklasifikasikan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standar</a:t>
            </a:r>
            <a:r>
              <a:rPr lang="en-US" sz="1800" dirty="0"/>
              <a:t> </a:t>
            </a:r>
            <a:r>
              <a:rPr lang="en-US" sz="1800" dirty="0" err="1"/>
              <a:t>akuntansi</a:t>
            </a:r>
            <a:r>
              <a:rPr lang="en-US" sz="1800" dirty="0"/>
              <a:t> yang </a:t>
            </a:r>
            <a:r>
              <a:rPr lang="en-US" sz="1800" dirty="0" err="1"/>
              <a:t>berlaku</a:t>
            </a:r>
            <a:r>
              <a:rPr lang="en-US" sz="1800" dirty="0"/>
              <a:t>.</a:t>
            </a:r>
          </a:p>
          <a:p>
            <a:pPr lvl="2"/>
            <a:r>
              <a:rPr lang="en-US" sz="1800" dirty="0" err="1"/>
              <a:t>Saldo</a:t>
            </a:r>
            <a:r>
              <a:rPr lang="en-US" sz="1800" dirty="0"/>
              <a:t> </a:t>
            </a:r>
            <a:r>
              <a:rPr lang="en-US" sz="1800" dirty="0" err="1"/>
              <a:t>akhir</a:t>
            </a:r>
            <a:r>
              <a:rPr lang="en-US" sz="1800" dirty="0"/>
              <a:t> </a:t>
            </a:r>
            <a:r>
              <a:rPr lang="en-US" sz="1800" dirty="0" err="1"/>
              <a:t>pendapatan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beban</a:t>
            </a:r>
            <a:r>
              <a:rPr lang="en-US" sz="1800" dirty="0"/>
              <a:t> </a:t>
            </a:r>
            <a:r>
              <a:rPr lang="en-US" sz="1800" dirty="0" err="1"/>
              <a:t>memang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transaksi</a:t>
            </a:r>
            <a:r>
              <a:rPr lang="en-US" sz="1800" dirty="0"/>
              <a:t> yang </a:t>
            </a:r>
            <a:r>
              <a:rPr lang="en-US" sz="1800" dirty="0" err="1"/>
              <a:t>benar</a:t>
            </a:r>
            <a:r>
              <a:rPr lang="en-US" sz="1800" dirty="0"/>
              <a:t> </a:t>
            </a:r>
            <a:r>
              <a:rPr lang="en-US" sz="1800" dirty="0" err="1"/>
              <a:t>benar</a:t>
            </a:r>
            <a:r>
              <a:rPr lang="en-US" sz="1800" dirty="0"/>
              <a:t> </a:t>
            </a:r>
            <a:r>
              <a:rPr lang="en-US" sz="1800" dirty="0" err="1"/>
              <a:t>terjadi</a:t>
            </a:r>
            <a:r>
              <a:rPr lang="en-US" sz="1800" dirty="0"/>
              <a:t> (occurred),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dinilai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diklasifikasikan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standar</a:t>
            </a:r>
            <a:r>
              <a:rPr lang="en-US" sz="1800" dirty="0"/>
              <a:t> </a:t>
            </a:r>
            <a:r>
              <a:rPr lang="en-US" sz="1800" dirty="0" err="1"/>
              <a:t>akuntansi</a:t>
            </a:r>
            <a:r>
              <a:rPr lang="en-US" sz="1800" dirty="0"/>
              <a:t> </a:t>
            </a:r>
            <a:r>
              <a:rPr lang="en-US" sz="1800" dirty="0" err="1"/>
              <a:t>yeng</a:t>
            </a:r>
            <a:r>
              <a:rPr lang="en-US" sz="1800" dirty="0"/>
              <a:t> </a:t>
            </a:r>
            <a:r>
              <a:rPr lang="en-US" sz="1800" dirty="0" err="1"/>
              <a:t>berlaku</a:t>
            </a:r>
            <a:r>
              <a:rPr lang="en-US" sz="1800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4817539"/>
      </p:ext>
    </p:extLst>
  </p:cSld>
  <p:clrMapOvr>
    <a:masterClrMapping/>
  </p:clrMapOvr>
  <p:transition spd="slow">
    <p:push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Audit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terkomputerisasi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:</a:t>
            </a:r>
          </a:p>
          <a:p>
            <a:pPr lvl="1"/>
            <a:r>
              <a:rPr lang="en-US" b="1" dirty="0" err="1"/>
              <a:t>menilai</a:t>
            </a:r>
            <a:r>
              <a:rPr lang="en-US" b="1" dirty="0"/>
              <a:t> </a:t>
            </a:r>
            <a:r>
              <a:rPr lang="en-US" b="1" dirty="0" err="1"/>
              <a:t>kehandalan</a:t>
            </a:r>
            <a:r>
              <a:rPr lang="en-US" b="1" dirty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efektivitas</a:t>
            </a:r>
            <a:r>
              <a:rPr lang="en-US" b="1" dirty="0"/>
              <a:t> </a:t>
            </a:r>
            <a:r>
              <a:rPr lang="en-US" b="1" dirty="0" err="1"/>
              <a:t>pengendalian</a:t>
            </a:r>
            <a:r>
              <a:rPr lang="en-US" b="1" dirty="0"/>
              <a:t> </a:t>
            </a:r>
            <a:r>
              <a:rPr lang="en-US" b="1" dirty="0" err="1"/>
              <a:t>umum</a:t>
            </a:r>
            <a:endParaRPr lang="en-US" b="1" dirty="0"/>
          </a:p>
          <a:p>
            <a:pPr lvl="2"/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memadai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diterapkan</a:t>
            </a:r>
            <a:r>
              <a:rPr lang="en-US" dirty="0"/>
              <a:t> </a:t>
            </a:r>
            <a:r>
              <a:rPr lang="en-US" dirty="0" err="1"/>
              <a:t>sebagaimana</a:t>
            </a:r>
            <a:r>
              <a:rPr lang="en-US" dirty="0"/>
              <a:t> </a:t>
            </a:r>
            <a:r>
              <a:rPr lang="en-US" dirty="0" err="1"/>
              <a:t>mestinya</a:t>
            </a:r>
            <a:r>
              <a:rPr lang="en-US" dirty="0"/>
              <a:t>.</a:t>
            </a:r>
          </a:p>
          <a:p>
            <a:pPr lvl="1"/>
            <a:r>
              <a:rPr lang="en-US" b="1" dirty="0" err="1"/>
              <a:t>menilai</a:t>
            </a:r>
            <a:r>
              <a:rPr lang="en-US" b="1" dirty="0"/>
              <a:t> </a:t>
            </a:r>
            <a:r>
              <a:rPr lang="en-US" b="1" dirty="0" err="1"/>
              <a:t>kehandalan</a:t>
            </a:r>
            <a:r>
              <a:rPr lang="en-US" b="1" dirty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efektivitas</a:t>
            </a:r>
            <a:r>
              <a:rPr lang="en-US" b="1" dirty="0"/>
              <a:t> </a:t>
            </a:r>
            <a:r>
              <a:rPr lang="en-US" b="1" dirty="0" err="1"/>
              <a:t>pengendalian</a:t>
            </a:r>
            <a:r>
              <a:rPr lang="en-US" b="1" dirty="0"/>
              <a:t> </a:t>
            </a:r>
            <a:r>
              <a:rPr lang="en-US" b="1" dirty="0" err="1"/>
              <a:t>aplikasi</a:t>
            </a:r>
            <a:endParaRPr lang="en-US" b="1" dirty="0"/>
          </a:p>
          <a:p>
            <a:pPr lvl="2"/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input control, process control </a:t>
            </a:r>
            <a:r>
              <a:rPr lang="en-US" dirty="0" err="1"/>
              <a:t>dan</a:t>
            </a:r>
            <a:r>
              <a:rPr lang="en-US" dirty="0"/>
              <a:t> output control </a:t>
            </a:r>
            <a:r>
              <a:rPr lang="en-US" dirty="0" err="1"/>
              <a:t>ada</a:t>
            </a:r>
            <a:r>
              <a:rPr lang="en-US" dirty="0"/>
              <a:t>, </a:t>
            </a:r>
            <a:r>
              <a:rPr lang="en-US" dirty="0" err="1"/>
              <a:t>handal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efektif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0145563"/>
      </p:ext>
    </p:extLst>
  </p:cSld>
  <p:clrMapOvr>
    <a:masterClrMapping/>
  </p:clrMapOvr>
  <p:transition spd="slow">
    <p:push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Audit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terkomputerisasi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295400"/>
            <a:ext cx="8991600" cy="5562600"/>
          </a:xfrm>
          <a:solidFill>
            <a:schemeClr val="bg1"/>
          </a:solidFill>
        </p:spPr>
        <p:txBody>
          <a:bodyPr/>
          <a:lstStyle/>
          <a:p>
            <a:r>
              <a:rPr lang="en-US" sz="2000" dirty="0" err="1"/>
              <a:t>Uji</a:t>
            </a:r>
            <a:r>
              <a:rPr lang="en-US" sz="2000" dirty="0"/>
              <a:t> </a:t>
            </a:r>
            <a:r>
              <a:rPr lang="en-US" sz="2000" dirty="0" err="1"/>
              <a:t>Substantif</a:t>
            </a:r>
            <a:r>
              <a:rPr lang="en-US" sz="2000" dirty="0"/>
              <a:t>:</a:t>
            </a:r>
          </a:p>
          <a:p>
            <a:pPr lvl="1"/>
            <a:r>
              <a:rPr lang="en-US" sz="1800" b="1" dirty="0" err="1"/>
              <a:t>Uji</a:t>
            </a:r>
            <a:r>
              <a:rPr lang="en-US" sz="1800" b="1" dirty="0"/>
              <a:t> </a:t>
            </a:r>
            <a:r>
              <a:rPr lang="en-US" sz="1800" b="1" dirty="0" err="1"/>
              <a:t>substantif</a:t>
            </a:r>
            <a:r>
              <a:rPr lang="en-US" sz="1800" b="1" dirty="0"/>
              <a:t> </a:t>
            </a:r>
            <a:r>
              <a:rPr lang="en-US" sz="1800" b="1" dirty="0" err="1"/>
              <a:t>atas</a:t>
            </a:r>
            <a:r>
              <a:rPr lang="en-US" sz="1800" b="1" dirty="0"/>
              <a:t> </a:t>
            </a:r>
            <a:r>
              <a:rPr lang="en-US" sz="1800" b="1" dirty="0" err="1"/>
              <a:t>transaksi</a:t>
            </a:r>
            <a:r>
              <a:rPr lang="en-US" sz="1800" b="1" dirty="0"/>
              <a:t> </a:t>
            </a:r>
            <a:r>
              <a:rPr lang="en-US" sz="1800" b="1" dirty="0" err="1"/>
              <a:t>dilakukan</a:t>
            </a:r>
            <a:r>
              <a:rPr lang="en-US" sz="1800" b="1" dirty="0"/>
              <a:t> </a:t>
            </a:r>
            <a:r>
              <a:rPr lang="en-US" sz="1800" b="1" dirty="0" err="1"/>
              <a:t>untuk</a:t>
            </a:r>
            <a:r>
              <a:rPr lang="en-US" sz="1800" b="1" dirty="0"/>
              <a:t>:</a:t>
            </a:r>
          </a:p>
          <a:p>
            <a:pPr lvl="2"/>
            <a:r>
              <a:rPr lang="en-US" sz="1800" dirty="0" err="1"/>
              <a:t>memastikan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</a:t>
            </a:r>
            <a:r>
              <a:rPr lang="en-US" sz="1800" dirty="0" err="1"/>
              <a:t>transaksi</a:t>
            </a:r>
            <a:r>
              <a:rPr lang="en-US" sz="1800" dirty="0"/>
              <a:t> </a:t>
            </a:r>
            <a:r>
              <a:rPr lang="en-US" sz="1800" dirty="0" err="1"/>
              <a:t>direkam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akurat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lengkap</a:t>
            </a:r>
            <a:r>
              <a:rPr lang="en-US" sz="1800" dirty="0"/>
              <a:t>,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didasarkan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bukti</a:t>
            </a:r>
            <a:r>
              <a:rPr lang="en-US" sz="1800" dirty="0"/>
              <a:t> </a:t>
            </a:r>
            <a:r>
              <a:rPr lang="en-US" sz="1800" dirty="0" err="1"/>
              <a:t>transaksi</a:t>
            </a:r>
            <a:r>
              <a:rPr lang="en-US" sz="1800" dirty="0"/>
              <a:t> yang valid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lengkap</a:t>
            </a:r>
            <a:r>
              <a:rPr lang="en-US" sz="1800" dirty="0"/>
              <a:t>,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dicatat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periode</a:t>
            </a:r>
            <a:r>
              <a:rPr lang="en-US" sz="1800" dirty="0"/>
              <a:t> (</a:t>
            </a:r>
            <a:r>
              <a:rPr lang="en-US" sz="1800" dirty="0" err="1"/>
              <a:t>tahun</a:t>
            </a:r>
            <a:r>
              <a:rPr lang="en-US" sz="1800" dirty="0"/>
              <a:t> </a:t>
            </a:r>
            <a:r>
              <a:rPr lang="en-US" sz="1800" dirty="0" err="1"/>
              <a:t>buku</a:t>
            </a:r>
            <a:r>
              <a:rPr lang="en-US" sz="1800" dirty="0"/>
              <a:t>) yang </a:t>
            </a:r>
            <a:r>
              <a:rPr lang="en-US" sz="1800" dirty="0" err="1"/>
              <a:t>semestinya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tepat</a:t>
            </a:r>
            <a:r>
              <a:rPr lang="en-US" sz="1800" dirty="0"/>
              <a:t>. </a:t>
            </a:r>
          </a:p>
          <a:p>
            <a:pPr lvl="2"/>
            <a:r>
              <a:rPr lang="en-US" sz="1800" dirty="0" err="1"/>
              <a:t>Transaksi</a:t>
            </a:r>
            <a:r>
              <a:rPr lang="en-US" sz="1800" dirty="0"/>
              <a:t> yang </a:t>
            </a:r>
            <a:r>
              <a:rPr lang="en-US" sz="1800" dirty="0" err="1"/>
              <a:t>dicatat</a:t>
            </a:r>
            <a:r>
              <a:rPr lang="en-US" sz="1800" dirty="0"/>
              <a:t> </a:t>
            </a:r>
            <a:r>
              <a:rPr lang="en-US" sz="1800" dirty="0" err="1"/>
              <a:t>memang</a:t>
            </a:r>
            <a:r>
              <a:rPr lang="en-US" sz="1800" dirty="0"/>
              <a:t> </a:t>
            </a:r>
            <a:r>
              <a:rPr lang="en-US" sz="1800" dirty="0" err="1"/>
              <a:t>transaksi</a:t>
            </a:r>
            <a:r>
              <a:rPr lang="en-US" sz="1800" dirty="0"/>
              <a:t> yang </a:t>
            </a:r>
            <a:r>
              <a:rPr lang="en-US" sz="1800" dirty="0" err="1"/>
              <a:t>benar-benar</a:t>
            </a:r>
            <a:r>
              <a:rPr lang="en-US" sz="1800" dirty="0"/>
              <a:t> </a:t>
            </a:r>
            <a:r>
              <a:rPr lang="en-US" sz="1800" dirty="0" err="1"/>
              <a:t>terjadi</a:t>
            </a:r>
            <a:r>
              <a:rPr lang="en-US" sz="1800" dirty="0"/>
              <a:t> (occurred), </a:t>
            </a:r>
            <a:r>
              <a:rPr lang="en-US" sz="1800" dirty="0" err="1"/>
              <a:t>bukan</a:t>
            </a:r>
            <a:r>
              <a:rPr lang="en-US" sz="1800" dirty="0"/>
              <a:t> </a:t>
            </a:r>
            <a:r>
              <a:rPr lang="en-US" sz="1800" dirty="0" err="1"/>
              <a:t>transaksi</a:t>
            </a:r>
            <a:r>
              <a:rPr lang="en-US" sz="1800" dirty="0"/>
              <a:t> </a:t>
            </a:r>
            <a:r>
              <a:rPr lang="en-US" sz="1800" dirty="0" err="1"/>
              <a:t>fiktif</a:t>
            </a:r>
            <a:r>
              <a:rPr lang="en-US" sz="1800" dirty="0"/>
              <a:t>.</a:t>
            </a:r>
          </a:p>
          <a:p>
            <a:pPr lvl="1"/>
            <a:r>
              <a:rPr lang="en-US" sz="1800" b="1" dirty="0" err="1"/>
              <a:t>Uji</a:t>
            </a:r>
            <a:r>
              <a:rPr lang="en-US" sz="1800" b="1" dirty="0"/>
              <a:t> </a:t>
            </a:r>
            <a:r>
              <a:rPr lang="en-US" sz="1800" b="1" dirty="0" err="1"/>
              <a:t>substantif</a:t>
            </a:r>
            <a:r>
              <a:rPr lang="en-US" sz="1800" b="1" dirty="0"/>
              <a:t> </a:t>
            </a:r>
            <a:r>
              <a:rPr lang="en-US" sz="1800" b="1" dirty="0" err="1"/>
              <a:t>atas</a:t>
            </a:r>
            <a:r>
              <a:rPr lang="en-US" sz="1800" b="1" dirty="0"/>
              <a:t> </a:t>
            </a:r>
            <a:r>
              <a:rPr lang="en-US" sz="1800" b="1" dirty="0" err="1"/>
              <a:t>saldo</a:t>
            </a:r>
            <a:r>
              <a:rPr lang="en-US" sz="1800" b="1" dirty="0"/>
              <a:t> </a:t>
            </a:r>
            <a:r>
              <a:rPr lang="en-US" sz="1800" b="1" dirty="0" err="1"/>
              <a:t>dilakukan</a:t>
            </a:r>
            <a:r>
              <a:rPr lang="en-US" sz="1800" b="1" dirty="0"/>
              <a:t> </a:t>
            </a:r>
            <a:r>
              <a:rPr lang="en-US" sz="1800" b="1" dirty="0" err="1"/>
              <a:t>untuk</a:t>
            </a:r>
            <a:r>
              <a:rPr lang="en-US" sz="1800" b="1" dirty="0"/>
              <a:t> </a:t>
            </a:r>
            <a:r>
              <a:rPr lang="en-US" sz="1800" b="1" dirty="0" err="1"/>
              <a:t>memastikan</a:t>
            </a:r>
            <a:r>
              <a:rPr lang="en-US" sz="1800" b="1" dirty="0"/>
              <a:t> </a:t>
            </a:r>
            <a:r>
              <a:rPr lang="en-US" sz="1800" b="1" dirty="0" err="1"/>
              <a:t>bahwa</a:t>
            </a:r>
            <a:r>
              <a:rPr lang="en-US" sz="1800" b="1" dirty="0"/>
              <a:t> </a:t>
            </a:r>
          </a:p>
          <a:p>
            <a:pPr lvl="2"/>
            <a:r>
              <a:rPr lang="en-US" sz="1800" dirty="0" err="1"/>
              <a:t>Saldo</a:t>
            </a:r>
            <a:r>
              <a:rPr lang="en-US" sz="1800" dirty="0"/>
              <a:t> </a:t>
            </a:r>
            <a:r>
              <a:rPr lang="en-US" sz="1800" dirty="0" err="1"/>
              <a:t>awal</a:t>
            </a:r>
            <a:r>
              <a:rPr lang="en-US" sz="1800" dirty="0"/>
              <a:t> yang valid, </a:t>
            </a:r>
            <a:r>
              <a:rPr lang="en-US" sz="1800" dirty="0" err="1"/>
              <a:t>akurat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lengkap</a:t>
            </a:r>
            <a:r>
              <a:rPr lang="en-US" sz="1800" dirty="0"/>
              <a:t> </a:t>
            </a:r>
            <a:r>
              <a:rPr lang="en-US" sz="1800" dirty="0" err="1"/>
              <a:t>telah</a:t>
            </a:r>
            <a:r>
              <a:rPr lang="en-US" sz="1800" dirty="0"/>
              <a:t> </a:t>
            </a:r>
            <a:r>
              <a:rPr lang="en-US" sz="1800" dirty="0" err="1"/>
              <a:t>direkam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benar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tahun</a:t>
            </a:r>
            <a:r>
              <a:rPr lang="en-US" sz="1800" dirty="0"/>
              <a:t> </a:t>
            </a:r>
            <a:r>
              <a:rPr lang="en-US" sz="1800" dirty="0" err="1"/>
              <a:t>berjalan</a:t>
            </a:r>
            <a:r>
              <a:rPr lang="en-US" sz="1800" dirty="0"/>
              <a:t>.</a:t>
            </a:r>
          </a:p>
          <a:p>
            <a:pPr lvl="2"/>
            <a:r>
              <a:rPr lang="en-US" sz="1800" dirty="0" err="1"/>
              <a:t>Saldo</a:t>
            </a:r>
            <a:r>
              <a:rPr lang="en-US" sz="1800" dirty="0"/>
              <a:t> </a:t>
            </a:r>
            <a:r>
              <a:rPr lang="en-US" sz="1800" dirty="0" err="1"/>
              <a:t>akhir</a:t>
            </a:r>
            <a:r>
              <a:rPr lang="en-US" sz="1800" dirty="0"/>
              <a:t> </a:t>
            </a:r>
            <a:r>
              <a:rPr lang="en-US" sz="1800" dirty="0" err="1"/>
              <a:t>merupakan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</a:t>
            </a:r>
            <a:r>
              <a:rPr lang="en-US" sz="1800" dirty="0" err="1"/>
              <a:t>perhitungan</a:t>
            </a:r>
            <a:r>
              <a:rPr lang="en-US" sz="1800" dirty="0"/>
              <a:t> yang </a:t>
            </a:r>
            <a:r>
              <a:rPr lang="en-US" sz="1800" dirty="0" err="1"/>
              <a:t>akurat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handal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saldo</a:t>
            </a:r>
            <a:r>
              <a:rPr lang="en-US" sz="1800" dirty="0"/>
              <a:t> </a:t>
            </a:r>
            <a:r>
              <a:rPr lang="en-US" sz="1800" dirty="0" err="1"/>
              <a:t>awal</a:t>
            </a:r>
            <a:r>
              <a:rPr lang="en-US" sz="1800" dirty="0"/>
              <a:t> plus </a:t>
            </a:r>
            <a:r>
              <a:rPr lang="en-US" sz="1800" dirty="0" err="1"/>
              <a:t>transaksi</a:t>
            </a:r>
            <a:r>
              <a:rPr lang="en-US" sz="1800" dirty="0"/>
              <a:t> yang </a:t>
            </a:r>
            <a:r>
              <a:rPr lang="en-US" sz="1800" dirty="0" err="1"/>
              <a:t>telah</a:t>
            </a:r>
            <a:r>
              <a:rPr lang="en-US" sz="1800" dirty="0"/>
              <a:t> </a:t>
            </a:r>
            <a:r>
              <a:rPr lang="en-US" sz="1800" dirty="0" err="1"/>
              <a:t>direkam</a:t>
            </a:r>
            <a:r>
              <a:rPr lang="en-US" sz="1800" dirty="0"/>
              <a:t>.</a:t>
            </a:r>
          </a:p>
          <a:p>
            <a:pPr lvl="2"/>
            <a:r>
              <a:rPr lang="en-US" sz="1800" dirty="0" err="1"/>
              <a:t>Saldo</a:t>
            </a:r>
            <a:r>
              <a:rPr lang="en-US" sz="1800" dirty="0"/>
              <a:t> </a:t>
            </a:r>
            <a:r>
              <a:rPr lang="en-US" sz="1800" dirty="0" err="1"/>
              <a:t>akhir</a:t>
            </a:r>
            <a:r>
              <a:rPr lang="en-US" sz="1800" dirty="0"/>
              <a:t> asset,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utang</a:t>
            </a:r>
            <a:r>
              <a:rPr lang="en-US" sz="1800" dirty="0"/>
              <a:t> </a:t>
            </a:r>
            <a:r>
              <a:rPr lang="en-US" sz="1800" dirty="0" err="1"/>
              <a:t>memang</a:t>
            </a:r>
            <a:r>
              <a:rPr lang="en-US" sz="1800" dirty="0"/>
              <a:t> </a:t>
            </a:r>
            <a:r>
              <a:rPr lang="en-US" sz="1800" dirty="0" err="1"/>
              <a:t>benar-benar</a:t>
            </a:r>
            <a:r>
              <a:rPr lang="en-US" sz="1800" dirty="0"/>
              <a:t> </a:t>
            </a:r>
            <a:r>
              <a:rPr lang="en-US" sz="1800" dirty="0" err="1"/>
              <a:t>ada</a:t>
            </a:r>
            <a:r>
              <a:rPr lang="en-US" sz="1800" dirty="0"/>
              <a:t> (exist),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dinilai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diklasifikasikan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standar</a:t>
            </a:r>
            <a:r>
              <a:rPr lang="en-US" sz="1800" dirty="0"/>
              <a:t> </a:t>
            </a:r>
            <a:r>
              <a:rPr lang="en-US" sz="1800" dirty="0" err="1"/>
              <a:t>akuntansi</a:t>
            </a:r>
            <a:r>
              <a:rPr lang="en-US" sz="1800" dirty="0"/>
              <a:t> yang </a:t>
            </a:r>
            <a:r>
              <a:rPr lang="en-US" sz="1800" dirty="0" err="1"/>
              <a:t>berlaku</a:t>
            </a:r>
            <a:r>
              <a:rPr lang="en-US" sz="1800" dirty="0"/>
              <a:t>.</a:t>
            </a:r>
          </a:p>
          <a:p>
            <a:pPr lvl="2"/>
            <a:r>
              <a:rPr lang="en-US" sz="1800" dirty="0" err="1"/>
              <a:t>Saldo</a:t>
            </a:r>
            <a:r>
              <a:rPr lang="en-US" sz="1800" dirty="0"/>
              <a:t> </a:t>
            </a:r>
            <a:r>
              <a:rPr lang="en-US" sz="1800" dirty="0" err="1"/>
              <a:t>akhir</a:t>
            </a:r>
            <a:r>
              <a:rPr lang="en-US" sz="1800" dirty="0"/>
              <a:t> </a:t>
            </a:r>
            <a:r>
              <a:rPr lang="en-US" sz="1800" dirty="0" err="1"/>
              <a:t>pendapatan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beban</a:t>
            </a:r>
            <a:r>
              <a:rPr lang="en-US" sz="1800" dirty="0"/>
              <a:t> </a:t>
            </a:r>
            <a:r>
              <a:rPr lang="en-US" sz="1800" dirty="0" err="1"/>
              <a:t>memang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transaksi</a:t>
            </a:r>
            <a:r>
              <a:rPr lang="en-US" sz="1800" dirty="0"/>
              <a:t> yang </a:t>
            </a:r>
            <a:r>
              <a:rPr lang="en-US" sz="1800" dirty="0" err="1"/>
              <a:t>benar</a:t>
            </a:r>
            <a:r>
              <a:rPr lang="en-US" sz="1800" dirty="0"/>
              <a:t> </a:t>
            </a:r>
            <a:r>
              <a:rPr lang="en-US" sz="1800" dirty="0" err="1"/>
              <a:t>benar</a:t>
            </a:r>
            <a:r>
              <a:rPr lang="en-US" sz="1800" dirty="0"/>
              <a:t> </a:t>
            </a:r>
            <a:r>
              <a:rPr lang="en-US" sz="1800" dirty="0" err="1"/>
              <a:t>terjadi</a:t>
            </a:r>
            <a:r>
              <a:rPr lang="en-US" sz="1800" dirty="0"/>
              <a:t> (occurred),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dinilai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diklasifikasikan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standar</a:t>
            </a:r>
            <a:r>
              <a:rPr lang="en-US" sz="1800" dirty="0"/>
              <a:t> </a:t>
            </a:r>
            <a:r>
              <a:rPr lang="en-US" sz="1800" dirty="0" err="1"/>
              <a:t>akuntansi</a:t>
            </a:r>
            <a:r>
              <a:rPr lang="en-US" sz="1800" dirty="0"/>
              <a:t> </a:t>
            </a:r>
            <a:r>
              <a:rPr lang="en-US" sz="1800" dirty="0" err="1"/>
              <a:t>yeng</a:t>
            </a:r>
            <a:r>
              <a:rPr lang="en-US" sz="1800" dirty="0"/>
              <a:t> </a:t>
            </a:r>
            <a:r>
              <a:rPr lang="en-US" sz="1800" dirty="0" err="1"/>
              <a:t>berlaku</a:t>
            </a:r>
            <a:r>
              <a:rPr lang="en-US" sz="1800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9961851"/>
      </p:ext>
    </p:extLst>
  </p:cSld>
  <p:clrMapOvr>
    <a:masterClrMapping/>
  </p:clrMapOvr>
  <p:transition spd="slow">
    <p:push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Jadi</a:t>
            </a:r>
            <a:r>
              <a:rPr lang="en-US" dirty="0"/>
              <a:t>,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bedanya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: </a:t>
            </a:r>
            <a:r>
              <a:rPr lang="en-US" dirty="0" err="1"/>
              <a:t>sama</a:t>
            </a:r>
            <a:endParaRPr lang="en-US" dirty="0"/>
          </a:p>
          <a:p>
            <a:pPr lvl="1"/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substantive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yang manual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terkomputerisasi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.</a:t>
            </a:r>
          </a:p>
          <a:p>
            <a:r>
              <a:rPr lang="en-US" dirty="0" err="1"/>
              <a:t>Tehnik</a:t>
            </a:r>
            <a:r>
              <a:rPr lang="en-US" dirty="0"/>
              <a:t> audit: </a:t>
            </a:r>
            <a:r>
              <a:rPr lang="en-US" dirty="0" err="1"/>
              <a:t>berbeda</a:t>
            </a:r>
            <a:endParaRPr lang="en-US" dirty="0"/>
          </a:p>
          <a:p>
            <a:pPr lvl="1"/>
            <a:r>
              <a:rPr lang="en-US" dirty="0" err="1"/>
              <a:t>Tehnik</a:t>
            </a:r>
            <a:r>
              <a:rPr lang="en-US" dirty="0"/>
              <a:t> audit </a:t>
            </a:r>
            <a:r>
              <a:rPr lang="en-US" dirty="0" err="1"/>
              <a:t>secara</a:t>
            </a:r>
            <a:r>
              <a:rPr lang="en-US" dirty="0"/>
              <a:t> manual </a:t>
            </a:r>
            <a:r>
              <a:rPr lang="en-US" dirty="0" err="1"/>
              <a:t>dengan</a:t>
            </a:r>
            <a:r>
              <a:rPr lang="en-US" dirty="0"/>
              <a:t> yang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7854865"/>
      </p:ext>
    </p:extLst>
  </p:cSld>
  <p:clrMapOvr>
    <a:masterClrMapping/>
  </p:clrMapOvr>
  <p:transition spd="slow">
    <p:push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953000" y="1198563"/>
            <a:ext cx="6324600" cy="3297237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Mengapa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berbedanya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72400" y="6486525"/>
            <a:ext cx="2895600" cy="298450"/>
          </a:xfrm>
        </p:spPr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24000" y="6480175"/>
            <a:ext cx="2133600" cy="292100"/>
          </a:xfrm>
        </p:spPr>
        <p:txBody>
          <a:bodyPr/>
          <a:lstStyle/>
          <a:p>
            <a:fld id="{8BB18511-2F2F-4F99-88A5-3203A71BE7C7}" type="slidenum">
              <a:rPr lang="zh-CN" altLang="en-US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4621938"/>
      </p:ext>
    </p:extLst>
  </p:cSld>
  <p:clrMapOvr>
    <a:masterClrMapping/>
  </p:clrMapOvr>
  <p:transition spd="slow">
    <p:push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Mengapa</a:t>
            </a:r>
            <a:r>
              <a:rPr lang="en-US" altLang="en-US" dirty="0"/>
              <a:t> </a:t>
            </a:r>
            <a:r>
              <a:rPr lang="en-US" altLang="en-US" dirty="0" err="1"/>
              <a:t>berbeda</a:t>
            </a:r>
            <a:r>
              <a:rPr lang="en-US" altLang="en-US" dirty="0"/>
              <a:t>?</a:t>
            </a:r>
          </a:p>
        </p:txBody>
      </p:sp>
      <p:sp>
        <p:nvSpPr>
          <p:cNvPr id="130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 err="1"/>
              <a:t>Penggunaan</a:t>
            </a:r>
            <a:r>
              <a:rPr lang="en-US" altLang="en-US" dirty="0"/>
              <a:t> </a:t>
            </a:r>
            <a:r>
              <a:rPr lang="en-US" altLang="en-US" dirty="0" err="1"/>
              <a:t>Komputer</a:t>
            </a:r>
            <a:r>
              <a:rPr lang="en-US" altLang="en-US" dirty="0"/>
              <a:t> </a:t>
            </a:r>
            <a:r>
              <a:rPr lang="en-US" altLang="en-US" dirty="0" err="1"/>
              <a:t>telah</a:t>
            </a:r>
            <a:r>
              <a:rPr lang="en-US" altLang="en-US" dirty="0"/>
              <a:t> </a:t>
            </a:r>
            <a:r>
              <a:rPr lang="en-US" altLang="en-US" dirty="0" err="1"/>
              <a:t>membawa</a:t>
            </a:r>
            <a:r>
              <a:rPr lang="en-US" altLang="en-US" dirty="0"/>
              <a:t> </a:t>
            </a:r>
            <a:r>
              <a:rPr lang="en-US" altLang="en-US" dirty="0" err="1"/>
              <a:t>perubahan</a:t>
            </a:r>
            <a:r>
              <a:rPr lang="en-US" altLang="en-US" dirty="0"/>
              <a:t> </a:t>
            </a:r>
            <a:r>
              <a:rPr lang="en-US" altLang="en-US" dirty="0" err="1"/>
              <a:t>signifikan</a:t>
            </a:r>
            <a:r>
              <a:rPr lang="en-US" altLang="en-US" dirty="0"/>
              <a:t> </a:t>
            </a:r>
            <a:r>
              <a:rPr lang="en-US" altLang="en-US" dirty="0" err="1"/>
              <a:t>dalam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Cara </a:t>
            </a:r>
            <a:r>
              <a:rPr lang="en-US" altLang="en-US" dirty="0" err="1"/>
              <a:t>bertransaksi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Cara </a:t>
            </a:r>
            <a:r>
              <a:rPr lang="en-US" altLang="en-US" dirty="0" err="1"/>
              <a:t>pengolahan</a:t>
            </a:r>
            <a:r>
              <a:rPr lang="en-US" altLang="en-US" dirty="0"/>
              <a:t> data</a:t>
            </a:r>
          </a:p>
          <a:p>
            <a:pPr lvl="1"/>
            <a:r>
              <a:rPr lang="en-US" altLang="en-US" dirty="0"/>
              <a:t>Cara </a:t>
            </a:r>
            <a:r>
              <a:rPr lang="en-US" altLang="en-US" dirty="0" err="1"/>
              <a:t>berkomunikasi</a:t>
            </a:r>
            <a:endParaRPr lang="en-US" altLang="en-US" dirty="0"/>
          </a:p>
          <a:p>
            <a:pPr lvl="1"/>
            <a:r>
              <a:rPr lang="en-US" altLang="en-US" dirty="0"/>
              <a:t>Cara </a:t>
            </a:r>
            <a:r>
              <a:rPr lang="en-US" altLang="en-US" dirty="0" err="1"/>
              <a:t>menyajikan</a:t>
            </a:r>
            <a:r>
              <a:rPr lang="en-US" altLang="en-US" dirty="0"/>
              <a:t> </a:t>
            </a:r>
            <a:r>
              <a:rPr lang="en-US" altLang="en-US" dirty="0" err="1"/>
              <a:t>informasi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 err="1"/>
              <a:t>Penggunaan</a:t>
            </a:r>
            <a:r>
              <a:rPr lang="en-US" altLang="en-US" dirty="0"/>
              <a:t> Hardware </a:t>
            </a:r>
            <a:r>
              <a:rPr lang="en-US" altLang="en-US" dirty="0" err="1"/>
              <a:t>dan</a:t>
            </a:r>
            <a:r>
              <a:rPr lang="en-US" altLang="en-US" dirty="0"/>
              <a:t> Software</a:t>
            </a:r>
          </a:p>
          <a:p>
            <a:pPr lvl="1"/>
            <a:r>
              <a:rPr lang="en-US" altLang="en-US" dirty="0" err="1"/>
              <a:t>Standar</a:t>
            </a:r>
            <a:r>
              <a:rPr lang="en-US" altLang="en-US" dirty="0"/>
              <a:t> </a:t>
            </a:r>
            <a:r>
              <a:rPr lang="en-US" altLang="en-US" dirty="0" err="1"/>
              <a:t>keahlian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 err="1"/>
              <a:t>Sistem</a:t>
            </a:r>
            <a:r>
              <a:rPr lang="en-US" altLang="en-US" dirty="0"/>
              <a:t> </a:t>
            </a:r>
            <a:r>
              <a:rPr lang="en-US" altLang="en-US" dirty="0" err="1"/>
              <a:t>pengendalian</a:t>
            </a:r>
            <a:endParaRPr lang="en-US" altLang="en-US" dirty="0"/>
          </a:p>
          <a:p>
            <a:pPr lvl="1"/>
            <a:r>
              <a:rPr lang="en-US" altLang="en-US" dirty="0" err="1"/>
              <a:t>Tehnik</a:t>
            </a:r>
            <a:r>
              <a:rPr lang="en-US" altLang="en-US" dirty="0"/>
              <a:t>/</a:t>
            </a:r>
            <a:r>
              <a:rPr lang="en-US" altLang="en-US" dirty="0" err="1"/>
              <a:t>pendekatan</a:t>
            </a:r>
            <a:r>
              <a:rPr lang="en-US" altLang="en-US" dirty="0"/>
              <a:t> audit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150B7-8FBF-4F84-9773-AD127DD9CD89}" type="slidenum">
              <a:rPr lang="en-US" altLang="en-US" smtClean="0"/>
              <a:pPr/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2801504"/>
      </p:ext>
    </p:extLst>
  </p:cSld>
  <p:clrMapOvr>
    <a:masterClrMapping/>
  </p:clrMapOvr>
  <p:transition spd="slow">
    <p:push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-76200"/>
            <a:ext cx="7772400" cy="1143000"/>
          </a:xfrm>
        </p:spPr>
        <p:txBody>
          <a:bodyPr/>
          <a:lstStyle/>
          <a:p>
            <a:pPr algn="ctr"/>
            <a:r>
              <a:rPr lang="en-US" altLang="en-US" sz="2400" dirty="0" err="1"/>
              <a:t>Perubahan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Dalam</a:t>
            </a:r>
            <a:r>
              <a:rPr lang="en-US" altLang="en-US" sz="2400" dirty="0"/>
              <a:t> Cara </a:t>
            </a:r>
            <a:r>
              <a:rPr lang="en-US" altLang="en-US" sz="2400" dirty="0" err="1"/>
              <a:t>Bertransaksi</a:t>
            </a:r>
            <a:endParaRPr lang="en-US" altLang="en-US" sz="2400" dirty="0"/>
          </a:p>
        </p:txBody>
      </p:sp>
      <p:sp>
        <p:nvSpPr>
          <p:cNvPr id="1306627" name="Rectangle 3"/>
          <p:cNvSpPr>
            <a:spLocks noGrp="1" noChangeArrowheads="1"/>
          </p:cNvSpPr>
          <p:nvPr>
            <p:ph idx="1"/>
          </p:nvPr>
        </p:nvSpPr>
        <p:spPr>
          <a:xfrm>
            <a:off x="2620964" y="5715000"/>
            <a:ext cx="3322637" cy="5334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1800">
                <a:latin typeface="Tahoma" panose="020B0604030504040204" pitchFamily="34" charset="0"/>
              </a:rPr>
              <a:t>Pelayanan oleh mesin</a:t>
            </a:r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0B94-E84B-468B-BAD3-BFEE3E0DEFE3}" type="slidenum">
              <a:rPr lang="en-US" altLang="en-US" smtClean="0"/>
              <a:pPr/>
              <a:t>39</a:t>
            </a:fld>
            <a:endParaRPr lang="en-US" altLang="en-US" dirty="0"/>
          </a:p>
        </p:txBody>
      </p:sp>
      <p:graphicFrame>
        <p:nvGraphicFramePr>
          <p:cNvPr id="1306628" name="Object 4"/>
          <p:cNvGraphicFramePr>
            <a:graphicFrameLocks noChangeAspect="1"/>
          </p:cNvGraphicFramePr>
          <p:nvPr/>
        </p:nvGraphicFramePr>
        <p:xfrm>
          <a:off x="3429000" y="3581401"/>
          <a:ext cx="966788" cy="206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1609920" imgH="3431160" progId="MS_ClipArt_Gallery.2">
                  <p:embed/>
                </p:oleObj>
              </mc:Choice>
              <mc:Fallback>
                <p:oleObj name="Clip" r:id="rId2" imgW="1609920" imgH="34311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581401"/>
                        <a:ext cx="966788" cy="206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6629" name="Rectangle 5"/>
          <p:cNvSpPr>
            <a:spLocks noChangeArrowheads="1"/>
          </p:cNvSpPr>
          <p:nvPr/>
        </p:nvSpPr>
        <p:spPr bwMode="auto">
          <a:xfrm>
            <a:off x="2590800" y="6019800"/>
            <a:ext cx="3886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1200" dirty="0" err="1"/>
              <a:t>Transaksi</a:t>
            </a:r>
            <a:r>
              <a:rPr lang="en-US" altLang="en-US" sz="1200" dirty="0"/>
              <a:t> on-line; </a:t>
            </a:r>
            <a:r>
              <a:rPr lang="en-US" altLang="en-US" sz="1200" dirty="0" err="1"/>
              <a:t>otomatis</a:t>
            </a:r>
            <a:r>
              <a:rPr lang="en-US" altLang="en-US" sz="1200" dirty="0"/>
              <a:t>; paper less, </a:t>
            </a:r>
            <a:r>
              <a:rPr lang="en-US" altLang="en-US" sz="1200" dirty="0" err="1"/>
              <a:t>lebih</a:t>
            </a:r>
            <a:r>
              <a:rPr lang="en-US" altLang="en-US" sz="1200" dirty="0"/>
              <a:t> </a:t>
            </a:r>
            <a:r>
              <a:rPr lang="en-US" altLang="en-US" sz="1200" dirty="0" err="1"/>
              <a:t>cepat</a:t>
            </a:r>
            <a:r>
              <a:rPr lang="en-US" altLang="en-US" sz="1200" dirty="0"/>
              <a:t> </a:t>
            </a:r>
            <a:r>
              <a:rPr lang="en-US" altLang="en-US" sz="1200" dirty="0" err="1"/>
              <a:t>dan</a:t>
            </a:r>
            <a:r>
              <a:rPr lang="en-US" altLang="en-US" sz="1200" dirty="0"/>
              <a:t> </a:t>
            </a:r>
            <a:r>
              <a:rPr lang="en-US" altLang="en-US" sz="1200" dirty="0" err="1"/>
              <a:t>handal</a:t>
            </a:r>
            <a:endParaRPr lang="en-US" altLang="en-US" sz="1200" dirty="0"/>
          </a:p>
        </p:txBody>
      </p:sp>
      <p:graphicFrame>
        <p:nvGraphicFramePr>
          <p:cNvPr id="1306630" name="Object 6"/>
          <p:cNvGraphicFramePr>
            <a:graphicFrameLocks noChangeAspect="1"/>
          </p:cNvGraphicFramePr>
          <p:nvPr/>
        </p:nvGraphicFramePr>
        <p:xfrm>
          <a:off x="4724401" y="1752600"/>
          <a:ext cx="1489075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4251240" imgH="4570200" progId="MS_ClipArt_Gallery.2">
                  <p:embed/>
                </p:oleObj>
              </mc:Choice>
              <mc:Fallback>
                <p:oleObj name="Clip" r:id="rId4" imgW="4251240" imgH="457020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1" y="1752600"/>
                        <a:ext cx="1489075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6631" name="Object 7"/>
          <p:cNvGraphicFramePr>
            <a:graphicFrameLocks noChangeAspect="1"/>
          </p:cNvGraphicFramePr>
          <p:nvPr/>
        </p:nvGraphicFramePr>
        <p:xfrm>
          <a:off x="6172200" y="1295401"/>
          <a:ext cx="121920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4674960" imgH="3934080" progId="MS_ClipArt_Gallery.2">
                  <p:embed/>
                </p:oleObj>
              </mc:Choice>
              <mc:Fallback>
                <p:oleObj name="Clip" r:id="rId6" imgW="4674960" imgH="393408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295401"/>
                        <a:ext cx="1219200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6632" name="Object 8"/>
          <p:cNvGraphicFramePr>
            <a:graphicFrameLocks noChangeAspect="1"/>
          </p:cNvGraphicFramePr>
          <p:nvPr/>
        </p:nvGraphicFramePr>
        <p:xfrm>
          <a:off x="9829800" y="2895600"/>
          <a:ext cx="62865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1621800" imgH="3934080" progId="MS_ClipArt_Gallery.2">
                  <p:embed/>
                </p:oleObj>
              </mc:Choice>
              <mc:Fallback>
                <p:oleObj name="Clip" r:id="rId8" imgW="1621800" imgH="393408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9800" y="2895600"/>
                        <a:ext cx="62865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6633" name="Object 9"/>
          <p:cNvGraphicFramePr>
            <a:graphicFrameLocks noChangeAspect="1"/>
          </p:cNvGraphicFramePr>
          <p:nvPr/>
        </p:nvGraphicFramePr>
        <p:xfrm>
          <a:off x="8534401" y="2514601"/>
          <a:ext cx="423863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0" imgW="425160" imgH="1108080" progId="MS_ClipArt_Gallery.2">
                  <p:embed/>
                </p:oleObj>
              </mc:Choice>
              <mc:Fallback>
                <p:oleObj name="Clip" r:id="rId10" imgW="425160" imgH="110808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4401" y="2514601"/>
                        <a:ext cx="423863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6634" name="Object 10"/>
          <p:cNvGraphicFramePr>
            <a:graphicFrameLocks noChangeAspect="1"/>
          </p:cNvGraphicFramePr>
          <p:nvPr/>
        </p:nvGraphicFramePr>
        <p:xfrm>
          <a:off x="9296401" y="2819401"/>
          <a:ext cx="51117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425160" imgH="1108080" progId="MS_ClipArt_Gallery.2">
                  <p:embed/>
                </p:oleObj>
              </mc:Choice>
              <mc:Fallback>
                <p:oleObj name="Clip" r:id="rId12" imgW="425160" imgH="110808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96401" y="2819401"/>
                        <a:ext cx="511175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6635" name="Object 11"/>
          <p:cNvGraphicFramePr>
            <a:graphicFrameLocks noChangeAspect="1"/>
          </p:cNvGraphicFramePr>
          <p:nvPr/>
        </p:nvGraphicFramePr>
        <p:xfrm>
          <a:off x="8915401" y="2667001"/>
          <a:ext cx="511175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3" imgW="449640" imgH="1104480" progId="MS_ClipArt_Gallery.2">
                  <p:embed/>
                </p:oleObj>
              </mc:Choice>
              <mc:Fallback>
                <p:oleObj name="Clip" r:id="rId13" imgW="449640" imgH="110448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1" y="2667001"/>
                        <a:ext cx="511175" cy="125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6636" name="Object 12"/>
          <p:cNvGraphicFramePr>
            <a:graphicFrameLocks noChangeAspect="1"/>
          </p:cNvGraphicFramePr>
          <p:nvPr/>
        </p:nvGraphicFramePr>
        <p:xfrm>
          <a:off x="7326314" y="1606550"/>
          <a:ext cx="1360487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5" imgW="3216960" imgH="3951360" progId="MS_ClipArt_Gallery.2">
                  <p:embed/>
                </p:oleObj>
              </mc:Choice>
              <mc:Fallback>
                <p:oleObj name="Clip" r:id="rId15" imgW="3216960" imgH="39513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6314" y="1606550"/>
                        <a:ext cx="1360487" cy="167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6637" name="Object 13"/>
          <p:cNvGraphicFramePr>
            <a:graphicFrameLocks noChangeAspect="1"/>
          </p:cNvGraphicFramePr>
          <p:nvPr/>
        </p:nvGraphicFramePr>
        <p:xfrm>
          <a:off x="8229601" y="2514601"/>
          <a:ext cx="36512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7" imgW="425160" imgH="1108080" progId="MS_ClipArt_Gallery.2">
                  <p:embed/>
                </p:oleObj>
              </mc:Choice>
              <mc:Fallback>
                <p:oleObj name="Clip" r:id="rId17" imgW="425160" imgH="110808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1" y="2514601"/>
                        <a:ext cx="365125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6638" name="Line 14"/>
          <p:cNvSpPr>
            <a:spLocks noChangeShapeType="1"/>
          </p:cNvSpPr>
          <p:nvPr/>
        </p:nvSpPr>
        <p:spPr bwMode="auto">
          <a:xfrm>
            <a:off x="2971800" y="2362200"/>
            <a:ext cx="6629400" cy="3657600"/>
          </a:xfrm>
          <a:prstGeom prst="line">
            <a:avLst/>
          </a:prstGeom>
          <a:noFill/>
          <a:ln w="57150" cmpd="thinThick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06639" name="Object 15"/>
          <p:cNvGraphicFramePr>
            <a:graphicFrameLocks noChangeAspect="1"/>
          </p:cNvGraphicFramePr>
          <p:nvPr/>
        </p:nvGraphicFramePr>
        <p:xfrm>
          <a:off x="6248400" y="2667000"/>
          <a:ext cx="16002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8" imgW="4866840" imgH="4057200" progId="MS_ClipArt_Gallery.2">
                  <p:embed/>
                </p:oleObj>
              </mc:Choice>
              <mc:Fallback>
                <p:oleObj name="Clip" r:id="rId18" imgW="4866840" imgH="405720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2667000"/>
                        <a:ext cx="1600200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6640" name="Object 16"/>
          <p:cNvGraphicFramePr>
            <a:graphicFrameLocks noChangeAspect="1"/>
          </p:cNvGraphicFramePr>
          <p:nvPr/>
        </p:nvGraphicFramePr>
        <p:xfrm>
          <a:off x="6742114" y="1828800"/>
          <a:ext cx="42068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0" imgW="1973160" imgH="3926880" progId="MS_ClipArt_Gallery.2">
                  <p:embed/>
                </p:oleObj>
              </mc:Choice>
              <mc:Fallback>
                <p:oleObj name="Clip" r:id="rId20" imgW="1973160" imgH="392688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2114" y="1828800"/>
                        <a:ext cx="420687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296400" y="4800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dahulu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019300" y="2952234"/>
            <a:ext cx="13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sekarang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310249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Perkenalan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981200" y="1295400"/>
            <a:ext cx="2590800" cy="50292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572000" y="1295400"/>
            <a:ext cx="5562600" cy="502920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  <a:t>Nama: Marmah Hadi</a:t>
            </a:r>
          </a:p>
          <a:p>
            <a: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  <a:t>Kantor: </a:t>
            </a:r>
            <a:r>
              <a:rPr lang="en-US" sz="2000" b="0" dirty="0" err="1">
                <a:solidFill>
                  <a:schemeClr val="accent6">
                    <a:lumMod val="75000"/>
                  </a:schemeClr>
                </a:solidFill>
              </a:rPr>
              <a:t>Gd</a:t>
            </a: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  <a:t> P </a:t>
            </a:r>
            <a:r>
              <a:rPr lang="en-US" sz="2000" b="0" dirty="0" err="1">
                <a:solidFill>
                  <a:schemeClr val="accent6">
                    <a:lumMod val="75000"/>
                  </a:schemeClr>
                </a:solidFill>
              </a:rPr>
              <a:t>lt</a:t>
            </a: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  <a:t> 2- PKN STAN </a:t>
            </a:r>
            <a:r>
              <a:rPr lang="en-US" sz="2000" b="0" dirty="0" err="1">
                <a:solidFill>
                  <a:schemeClr val="accent6">
                    <a:lumMod val="75000"/>
                  </a:schemeClr>
                </a:solidFill>
              </a:rPr>
              <a:t>Bintaro</a:t>
            </a:r>
            <a:endParaRPr lang="en-US" sz="2000" b="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b="0" dirty="0" err="1">
                <a:solidFill>
                  <a:schemeClr val="accent6">
                    <a:lumMod val="75000"/>
                  </a:schemeClr>
                </a:solidFill>
              </a:rPr>
              <a:t>Riwayat</a:t>
            </a: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0" dirty="0" err="1">
                <a:solidFill>
                  <a:schemeClr val="accent6">
                    <a:lumMod val="75000"/>
                  </a:schemeClr>
                </a:solidFill>
              </a:rPr>
              <a:t>Pendidikan</a:t>
            </a: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  <a:t>: </a:t>
            </a:r>
          </a:p>
          <a:p>
            <a:pPr lvl="1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D4 STAN 1989</a:t>
            </a:r>
          </a:p>
          <a:p>
            <a:pPr lvl="1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S2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Univ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Illinois at Urbana Champaign 1997</a:t>
            </a:r>
          </a:p>
          <a:p>
            <a:r>
              <a:rPr lang="en-US" sz="2000" b="0" dirty="0" err="1">
                <a:solidFill>
                  <a:schemeClr val="accent6">
                    <a:lumMod val="75000"/>
                  </a:schemeClr>
                </a:solidFill>
              </a:rPr>
              <a:t>Riwayat</a:t>
            </a: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0" dirty="0" err="1">
                <a:solidFill>
                  <a:schemeClr val="accent6">
                    <a:lumMod val="75000"/>
                  </a:schemeClr>
                </a:solidFill>
              </a:rPr>
              <a:t>pekerjaan</a:t>
            </a: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Auditor BPKP	: 1983-1989</a:t>
            </a:r>
          </a:p>
          <a:p>
            <a:pPr lvl="1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Auditor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pajak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	: 1989-1992</a:t>
            </a:r>
          </a:p>
          <a:p>
            <a:pPr lvl="1"/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Pengajar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	: 1992 -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sekaran</a:t>
            </a:r>
            <a:r>
              <a:rPr lang="id-ID" sz="1600" dirty="0">
                <a:solidFill>
                  <a:schemeClr val="accent6">
                    <a:lumMod val="75000"/>
                  </a:schemeClr>
                </a:solidFill>
              </a:rPr>
              <a:t>g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	</a:t>
            </a:r>
          </a:p>
          <a:p>
            <a: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  <a:t>Email: marmah_hadi@yahoo.com</a:t>
            </a:r>
          </a:p>
          <a:p>
            <a:r>
              <a:rPr lang="en-US" sz="2000" b="0" dirty="0" err="1">
                <a:solidFill>
                  <a:schemeClr val="accent6">
                    <a:lumMod val="75000"/>
                  </a:schemeClr>
                </a:solidFill>
              </a:rPr>
              <a:t>Telp</a:t>
            </a: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  <a:t>: 0813-8680-6604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AA8B3-8F59-4492-8C1F-99B764279AFA}" type="slidenum">
              <a:rPr lang="zh-CN" altLang="en-US" smtClean="0"/>
              <a:pPr/>
              <a:t>4</a:t>
            </a:fld>
            <a:endParaRPr lang="en-US" altLang="zh-C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2057400" y="2133600"/>
            <a:ext cx="2364740" cy="373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46356"/>
      </p:ext>
    </p:extLst>
  </p:cSld>
  <p:clrMapOvr>
    <a:masterClrMapping/>
  </p:clrMapOvr>
  <p:transition spd="slow">
    <p:push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C0E9FF"/>
              </a:clrFrom>
              <a:clrTo>
                <a:srgbClr val="C0E9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7225" y="1578257"/>
            <a:ext cx="1612224" cy="1612224"/>
          </a:xfrm>
          <a:prstGeom prst="rect">
            <a:avLst/>
          </a:prstGeom>
        </p:spPr>
      </p:pic>
      <p:sp>
        <p:nvSpPr>
          <p:cNvPr id="130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2400" dirty="0" err="1"/>
              <a:t>Perubahan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Dalam</a:t>
            </a:r>
            <a:r>
              <a:rPr lang="en-US" altLang="en-US" sz="2400" dirty="0"/>
              <a:t> Cara </a:t>
            </a:r>
            <a:r>
              <a:rPr lang="en-US" altLang="en-US" sz="2400" dirty="0" err="1"/>
              <a:t>Bertransaksi</a:t>
            </a:r>
            <a:endParaRPr lang="en-US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791575" y="165777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dahulu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203705" y="1600200"/>
            <a:ext cx="13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sekarang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94" y="2198725"/>
            <a:ext cx="2790825" cy="163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755186">
            <a:off x="1835501" y="3614859"/>
            <a:ext cx="1933576" cy="1086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07824" y="4490940"/>
            <a:ext cx="1404938" cy="502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1421" y="4147830"/>
            <a:ext cx="1147762" cy="1147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1404" y="3429000"/>
            <a:ext cx="1666875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1201" y="4952483"/>
            <a:ext cx="2230913" cy="11154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6650" y="4752976"/>
            <a:ext cx="2647950" cy="172402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6651" y="3457820"/>
            <a:ext cx="2619375" cy="17430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2844" y="2146678"/>
            <a:ext cx="2606987" cy="146363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87401572"/>
      </p:ext>
    </p:extLst>
  </p:cSld>
  <p:clrMapOvr>
    <a:masterClrMapping/>
  </p:clrMapOvr>
  <p:transition spd="slow">
    <p:push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202" y="1641578"/>
            <a:ext cx="2431341" cy="1366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937" y="4459400"/>
            <a:ext cx="2709927" cy="1512140"/>
          </a:xfrm>
          <a:prstGeom prst="rect">
            <a:avLst/>
          </a:prstGeom>
        </p:spPr>
      </p:pic>
      <p:sp>
        <p:nvSpPr>
          <p:cNvPr id="130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err="1"/>
              <a:t>Perubahan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Dalam</a:t>
            </a:r>
            <a:r>
              <a:rPr lang="en-US" altLang="en-US" sz="2800" dirty="0"/>
              <a:t> Cara </a:t>
            </a:r>
            <a:r>
              <a:rPr lang="en-US" altLang="en-US" sz="2800" dirty="0" err="1"/>
              <a:t>Pengolahan</a:t>
            </a:r>
            <a:r>
              <a:rPr lang="en-US" altLang="en-US" sz="2800" dirty="0"/>
              <a:t> Data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88CF-48BC-4C1A-BA35-C8EDA326AD54}" type="slidenum">
              <a:rPr lang="en-US" altLang="en-US" smtClean="0"/>
              <a:pPr/>
              <a:t>41</a:t>
            </a:fld>
            <a:endParaRPr lang="en-US" altLang="en-US" dirty="0"/>
          </a:p>
        </p:txBody>
      </p:sp>
      <p:sp>
        <p:nvSpPr>
          <p:cNvPr id="1308678" name="AutoShape 6"/>
          <p:cNvSpPr>
            <a:spLocks noChangeArrowheads="1"/>
          </p:cNvSpPr>
          <p:nvPr/>
        </p:nvSpPr>
        <p:spPr bwMode="auto">
          <a:xfrm flipH="1">
            <a:off x="5623725" y="3635167"/>
            <a:ext cx="967575" cy="468526"/>
          </a:xfrm>
          <a:prstGeom prst="rightArrow">
            <a:avLst>
              <a:gd name="adj1" fmla="val 50000"/>
              <a:gd name="adj2" fmla="val 5937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89771" y="1286827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dahulu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929530" y="1323889"/>
            <a:ext cx="13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sekarang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933" y="2133600"/>
            <a:ext cx="2841846" cy="184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4498" y="4103694"/>
            <a:ext cx="1265008" cy="13524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1944" y="4943441"/>
            <a:ext cx="2826056" cy="18780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5424" y="2648033"/>
            <a:ext cx="4057617" cy="1809551"/>
          </a:xfrm>
          <a:prstGeom prst="rect">
            <a:avLst/>
          </a:prstGeom>
        </p:spPr>
      </p:pic>
      <p:graphicFrame>
        <p:nvGraphicFramePr>
          <p:cNvPr id="13086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9214651"/>
              </p:ext>
            </p:extLst>
          </p:nvPr>
        </p:nvGraphicFramePr>
        <p:xfrm>
          <a:off x="9118021" y="1656159"/>
          <a:ext cx="1492768" cy="212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9" imgW="3216960" imgH="3951360" progId="MS_ClipArt_Gallery.2">
                  <p:embed/>
                </p:oleObj>
              </mc:Choice>
              <mc:Fallback>
                <p:oleObj name="Clip" r:id="rId9" imgW="3216960" imgH="39513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8021" y="1656159"/>
                        <a:ext cx="1492768" cy="212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15423" y="1508555"/>
            <a:ext cx="1340156" cy="131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306"/>
      </p:ext>
    </p:extLst>
  </p:cSld>
  <p:clrMapOvr>
    <a:masterClrMapping/>
  </p:clrMapOvr>
  <p:transition spd="slow">
    <p:push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96" y="1087038"/>
            <a:ext cx="2886075" cy="1581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594" y="3130514"/>
            <a:ext cx="3369564" cy="1412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904" y="1302939"/>
            <a:ext cx="967179" cy="8966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9001" y="1670285"/>
            <a:ext cx="2194331" cy="1460228"/>
          </a:xfrm>
          <a:prstGeom prst="rect">
            <a:avLst/>
          </a:prstGeom>
        </p:spPr>
      </p:pic>
      <p:sp>
        <p:nvSpPr>
          <p:cNvPr id="130969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rmAutofit fontScale="90000"/>
          </a:bodyPr>
          <a:lstStyle/>
          <a:p>
            <a:r>
              <a:rPr lang="en-US" altLang="en-US"/>
              <a:t>Perubahan Dalam Cara Berkomunikasi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D879D-01A4-4B13-A183-AE7226816A7E}" type="slidenum">
              <a:rPr lang="en-US" altLang="en-US" smtClean="0"/>
              <a:pPr/>
              <a:t>42</a:t>
            </a:fld>
            <a:endParaRPr lang="en-US" altLang="en-US" dirty="0"/>
          </a:p>
        </p:txBody>
      </p:sp>
      <p:graphicFrame>
        <p:nvGraphicFramePr>
          <p:cNvPr id="13096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615294"/>
              </p:ext>
            </p:extLst>
          </p:nvPr>
        </p:nvGraphicFramePr>
        <p:xfrm>
          <a:off x="7577183" y="2057400"/>
          <a:ext cx="230183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4239720" imgH="3268080" progId="MS_ClipArt_Gallery.2">
                  <p:embed/>
                </p:oleObj>
              </mc:Choice>
              <mc:Fallback>
                <p:oleObj name="Clip" r:id="rId6" imgW="4239720" imgH="326808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7183" y="2057400"/>
                        <a:ext cx="230183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9700" name="Text Box 4"/>
          <p:cNvSpPr txBox="1">
            <a:spLocks noChangeArrowheads="1"/>
          </p:cNvSpPr>
          <p:nvPr/>
        </p:nvSpPr>
        <p:spPr bwMode="auto">
          <a:xfrm>
            <a:off x="6838024" y="5523031"/>
            <a:ext cx="344897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dirty="0"/>
              <a:t>E-mail; Electronic data interchange; teleconference; paper less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80926" y="4800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dahulu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91601" y="4877534"/>
            <a:ext cx="13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sekarang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91401">
            <a:off x="9275095" y="1668472"/>
            <a:ext cx="1207836" cy="576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7544" y="3098283"/>
            <a:ext cx="2076449" cy="1376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21050282">
            <a:off x="7176469" y="1541639"/>
            <a:ext cx="835277" cy="8297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8024" y="2884645"/>
            <a:ext cx="1265008" cy="13524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703543">
            <a:off x="2205933" y="2672105"/>
            <a:ext cx="971550" cy="6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52542"/>
      </p:ext>
    </p:extLst>
  </p:cSld>
  <p:clrMapOvr>
    <a:masterClrMapping/>
  </p:clrMapOvr>
  <p:transition spd="slow">
    <p:push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Perubahan Dalam Cara Menyajikan Informasi</a:t>
            </a:r>
          </a:p>
        </p:txBody>
      </p:sp>
      <p:sp>
        <p:nvSpPr>
          <p:cNvPr id="1310723" name="Rectangle 3"/>
          <p:cNvSpPr>
            <a:spLocks noGrp="1" noChangeArrowheads="1"/>
          </p:cNvSpPr>
          <p:nvPr>
            <p:ph idx="1"/>
          </p:nvPr>
        </p:nvSpPr>
        <p:spPr>
          <a:xfrm>
            <a:off x="6019800" y="5309235"/>
            <a:ext cx="4191000" cy="1170940"/>
          </a:xfrm>
          <a:ln cap="flat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en-US" sz="1800"/>
              <a:t>Multimedia; digital; on-line; real-time; graphical user’s interface (GUI); management by exception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AAB4D-E38C-47E3-9BBD-2C9429FC7A7E}" type="slidenum">
              <a:rPr lang="en-US" altLang="en-US" smtClean="0"/>
              <a:pPr/>
              <a:t>43</a:t>
            </a:fld>
            <a:endParaRPr lang="en-US" altLang="en-US" dirty="0"/>
          </a:p>
        </p:txBody>
      </p:sp>
      <p:graphicFrame>
        <p:nvGraphicFramePr>
          <p:cNvPr id="1310724" name="Object 4"/>
          <p:cNvGraphicFramePr>
            <a:graphicFrameLocks noChangeAspect="1"/>
          </p:cNvGraphicFramePr>
          <p:nvPr/>
        </p:nvGraphicFramePr>
        <p:xfrm>
          <a:off x="8839200" y="1752600"/>
          <a:ext cx="1485900" cy="192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386280" imgH="501480" progId="MS_ClipArt_Gallery.2">
                  <p:embed/>
                </p:oleObj>
              </mc:Choice>
              <mc:Fallback>
                <p:oleObj name="Clip" r:id="rId2" imgW="386280" imgH="50148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9200" y="1752600"/>
                        <a:ext cx="1485900" cy="192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25" name="Object 5"/>
          <p:cNvGraphicFramePr>
            <a:graphicFrameLocks noChangeAspect="1"/>
          </p:cNvGraphicFramePr>
          <p:nvPr/>
        </p:nvGraphicFramePr>
        <p:xfrm>
          <a:off x="6400800" y="1828801"/>
          <a:ext cx="2478088" cy="214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1450800" imgH="1255320" progId="MS_ClipArt_Gallery.2">
                  <p:embed/>
                </p:oleObj>
              </mc:Choice>
              <mc:Fallback>
                <p:oleObj name="Clip" r:id="rId4" imgW="1450800" imgH="125532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1828801"/>
                        <a:ext cx="2478088" cy="214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26" name="Object 6"/>
          <p:cNvGraphicFramePr>
            <a:graphicFrameLocks noChangeAspect="1"/>
          </p:cNvGraphicFramePr>
          <p:nvPr/>
        </p:nvGraphicFramePr>
        <p:xfrm>
          <a:off x="7696200" y="2687638"/>
          <a:ext cx="2305050" cy="188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2304720" imgH="1884240" progId="MS_ClipArt_Gallery.2">
                  <p:embed/>
                </p:oleObj>
              </mc:Choice>
              <mc:Fallback>
                <p:oleObj name="Clip" r:id="rId6" imgW="2304720" imgH="188424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2687638"/>
                        <a:ext cx="2305050" cy="188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27" name="Object 7"/>
          <p:cNvGraphicFramePr>
            <a:graphicFrameLocks noChangeAspect="1"/>
          </p:cNvGraphicFramePr>
          <p:nvPr/>
        </p:nvGraphicFramePr>
        <p:xfrm>
          <a:off x="2743200" y="2362201"/>
          <a:ext cx="2438400" cy="208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4171680" imgH="3561840" progId="MS_ClipArt_Gallery.2">
                  <p:embed/>
                </p:oleObj>
              </mc:Choice>
              <mc:Fallback>
                <p:oleObj name="Clip" r:id="rId8" imgW="4171680" imgH="356184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362201"/>
                        <a:ext cx="2438400" cy="208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80926" y="467744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dahulu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991601" y="4754383"/>
            <a:ext cx="13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sekarang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5128889"/>
      </p:ext>
    </p:extLst>
  </p:cSld>
  <p:clrMapOvr>
    <a:masterClrMapping/>
  </p:clrMapOvr>
  <p:transition spd="slow">
    <p:push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Penggunaan Perangkat keras (Hardware)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09334-9F69-4BD2-98D9-8136BC3506E7}" type="slidenum">
              <a:rPr lang="en-US" altLang="en-US" smtClean="0"/>
              <a:pPr/>
              <a:t>44</a:t>
            </a:fld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9331" y="5486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dahulu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930006" y="5563334"/>
            <a:ext cx="13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sekarang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673" y="2133600"/>
            <a:ext cx="4030122" cy="2647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43870">
            <a:off x="1798456" y="1551793"/>
            <a:ext cx="1860622" cy="138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0" name="Picture 2" descr="Hasil gambar untuk manual fi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342" y="2438400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490356">
            <a:off x="3259329" y="3415094"/>
            <a:ext cx="1560880" cy="156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82345"/>
      </p:ext>
    </p:extLst>
  </p:cSld>
  <p:clrMapOvr>
    <a:masterClrMapping/>
  </p:clrMapOvr>
  <p:transition spd="slow">
    <p:push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175574" y="68137"/>
            <a:ext cx="7886700" cy="1325563"/>
          </a:xfr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400" dirty="0" err="1"/>
              <a:t>Keahlian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Pengetahuan</a:t>
            </a:r>
            <a:r>
              <a:rPr lang="en-US" altLang="en-US" sz="2400" dirty="0"/>
              <a:t>  yang </a:t>
            </a:r>
            <a:r>
              <a:rPr lang="en-US" altLang="en-US" sz="2400" dirty="0" err="1"/>
              <a:t>Diperlukan</a:t>
            </a:r>
            <a:endParaRPr lang="en-US" alt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/>
              <a:t>Audit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terkomputerisasi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sz="2000" b="0" dirty="0" err="1"/>
              <a:t>Konsep</a:t>
            </a:r>
            <a:r>
              <a:rPr lang="en-US" sz="2000" b="0" dirty="0"/>
              <a:t> </a:t>
            </a:r>
            <a:r>
              <a:rPr lang="en-US" sz="2000" b="0" dirty="0" err="1"/>
              <a:t>penguaditan</a:t>
            </a:r>
            <a:endParaRPr lang="en-US" sz="2000" b="0" dirty="0"/>
          </a:p>
          <a:p>
            <a:r>
              <a:rPr lang="en-US" sz="2000" b="0" dirty="0" err="1"/>
              <a:t>Sistem</a:t>
            </a:r>
            <a:r>
              <a:rPr lang="en-US" sz="2000" b="0" dirty="0"/>
              <a:t> </a:t>
            </a:r>
            <a:r>
              <a:rPr lang="en-US" sz="2000" b="0" dirty="0" err="1"/>
              <a:t>akuntansi</a:t>
            </a:r>
            <a:endParaRPr lang="en-US" sz="2000" b="0" dirty="0"/>
          </a:p>
          <a:p>
            <a:r>
              <a:rPr lang="en-US" sz="2000" b="0" dirty="0" err="1"/>
              <a:t>Konsep</a:t>
            </a:r>
            <a:r>
              <a:rPr lang="en-US" sz="2000" b="0" dirty="0"/>
              <a:t> database </a:t>
            </a:r>
            <a:r>
              <a:rPr lang="en-US" sz="2000" b="0" dirty="0" err="1"/>
              <a:t>dan</a:t>
            </a:r>
            <a:r>
              <a:rPr lang="en-US" sz="2000" b="0" dirty="0"/>
              <a:t> </a:t>
            </a:r>
            <a:r>
              <a:rPr lang="en-US" sz="2000" b="0" dirty="0" err="1"/>
              <a:t>pengendalian</a:t>
            </a:r>
            <a:r>
              <a:rPr lang="en-US" sz="2000" b="0" dirty="0"/>
              <a:t> intern </a:t>
            </a:r>
            <a:r>
              <a:rPr lang="en-US" sz="2000" b="0" dirty="0" err="1"/>
              <a:t>sistem</a:t>
            </a:r>
            <a:r>
              <a:rPr lang="en-US" sz="2000" b="0" dirty="0"/>
              <a:t> </a:t>
            </a:r>
            <a:r>
              <a:rPr lang="en-US" sz="2000" b="0" dirty="0" err="1"/>
              <a:t>akuntansi</a:t>
            </a:r>
            <a:r>
              <a:rPr lang="en-US" sz="2000" b="0" dirty="0"/>
              <a:t> </a:t>
            </a:r>
            <a:r>
              <a:rPr lang="en-US" sz="2000" b="0" dirty="0" err="1"/>
              <a:t>berbasis</a:t>
            </a:r>
            <a:r>
              <a:rPr lang="en-US" sz="2000" b="0" dirty="0"/>
              <a:t> </a:t>
            </a:r>
            <a:r>
              <a:rPr lang="en-US" sz="2000" b="0" dirty="0" err="1"/>
              <a:t>komputer</a:t>
            </a:r>
            <a:endParaRPr lang="en-US" sz="2000" b="0" dirty="0"/>
          </a:p>
          <a:p>
            <a:r>
              <a:rPr lang="en-US" sz="2000" b="0" dirty="0" err="1"/>
              <a:t>Tehnik</a:t>
            </a:r>
            <a:r>
              <a:rPr lang="en-US" sz="2000" b="0" dirty="0"/>
              <a:t> audit </a:t>
            </a:r>
            <a:r>
              <a:rPr lang="en-US" sz="2000" b="0" dirty="0" err="1"/>
              <a:t>berbantuan</a:t>
            </a:r>
            <a:r>
              <a:rPr lang="en-US" sz="2000" b="0" dirty="0"/>
              <a:t> </a:t>
            </a:r>
            <a:r>
              <a:rPr lang="en-US" sz="2000" b="0" dirty="0" err="1"/>
              <a:t>komputer</a:t>
            </a:r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/>
              <a:t>Audit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yang manual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sz="2000" b="0" dirty="0" err="1"/>
              <a:t>Konsep</a:t>
            </a:r>
            <a:r>
              <a:rPr lang="en-US" sz="2000" b="0" dirty="0"/>
              <a:t> </a:t>
            </a:r>
            <a:r>
              <a:rPr lang="en-US" sz="2000" b="0" dirty="0" err="1"/>
              <a:t>penguaditan</a:t>
            </a:r>
            <a:endParaRPr lang="en-US" sz="2000" b="0" dirty="0"/>
          </a:p>
          <a:p>
            <a:r>
              <a:rPr lang="en-US" sz="2000" b="0" dirty="0" err="1"/>
              <a:t>Sistem</a:t>
            </a:r>
            <a:r>
              <a:rPr lang="en-US" sz="2000" b="0" dirty="0"/>
              <a:t> </a:t>
            </a:r>
            <a:r>
              <a:rPr lang="en-US" sz="2000" b="0" dirty="0" err="1"/>
              <a:t>akuntansi</a:t>
            </a:r>
            <a:endParaRPr lang="en-US" sz="2000" b="0" dirty="0"/>
          </a:p>
          <a:p>
            <a:endParaRPr lang="en-US" sz="2000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EA27-0042-41C3-84D4-1EE37135BA23}" type="slidenum">
              <a:rPr lang="en-US" altLang="en-US" smtClean="0"/>
              <a:pPr/>
              <a:t>45</a:t>
            </a:fld>
            <a:endParaRPr lang="en-US" altLang="en-US" dirty="0"/>
          </a:p>
        </p:txBody>
      </p:sp>
      <p:graphicFrame>
        <p:nvGraphicFramePr>
          <p:cNvPr id="13117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69336"/>
              </p:ext>
            </p:extLst>
          </p:nvPr>
        </p:nvGraphicFramePr>
        <p:xfrm>
          <a:off x="9272562" y="5029201"/>
          <a:ext cx="1413726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2095200" imgH="2582640" progId="MS_ClipArt_Gallery.2">
                  <p:embed/>
                </p:oleObj>
              </mc:Choice>
              <mc:Fallback>
                <p:oleObj name="Clip" r:id="rId2" imgW="2095200" imgH="258264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2562" y="5029201"/>
                        <a:ext cx="1413726" cy="174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4990468"/>
      </p:ext>
    </p:extLst>
  </p:cSld>
  <p:clrMapOvr>
    <a:masterClrMapping/>
  </p:clrMapOvr>
  <p:transition spd="slow">
    <p:push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79625" y="1"/>
            <a:ext cx="7886700" cy="1325563"/>
          </a:xfr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000" dirty="0" err="1"/>
              <a:t>Perubahan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Tehnik</a:t>
            </a:r>
            <a:r>
              <a:rPr lang="en-US" altLang="en-US" sz="2000" dirty="0"/>
              <a:t>/</a:t>
            </a:r>
            <a:r>
              <a:rPr lang="en-US" altLang="en-US" sz="2000" dirty="0" err="1"/>
              <a:t>Pendekatan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Melakukan</a:t>
            </a:r>
            <a:r>
              <a:rPr lang="en-US" altLang="en-US" sz="2000" dirty="0"/>
              <a:t> Audit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154239" y="1143000"/>
            <a:ext cx="3868737" cy="823912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sz="2000" dirty="0"/>
              <a:t>Audit </a:t>
            </a:r>
            <a:r>
              <a:rPr lang="en-US" sz="2000" dirty="0" err="1"/>
              <a:t>secara</a:t>
            </a:r>
            <a:r>
              <a:rPr lang="en-US" sz="2000" dirty="0"/>
              <a:t> manual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154239" y="1966912"/>
            <a:ext cx="3868737" cy="4891089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sz="1600" b="0" dirty="0" err="1"/>
              <a:t>Menelaah</a:t>
            </a:r>
            <a:r>
              <a:rPr lang="en-US" sz="1600" b="0" dirty="0"/>
              <a:t> </a:t>
            </a:r>
            <a:r>
              <a:rPr lang="en-US" sz="1600" b="0" dirty="0" err="1"/>
              <a:t>risiko</a:t>
            </a:r>
            <a:endParaRPr lang="en-US" sz="1600" b="0" dirty="0"/>
          </a:p>
          <a:p>
            <a:r>
              <a:rPr lang="en-US" sz="1600" b="0" dirty="0" err="1"/>
              <a:t>Riviu</a:t>
            </a:r>
            <a:r>
              <a:rPr lang="en-US" sz="1600" b="0" dirty="0"/>
              <a:t> </a:t>
            </a:r>
            <a:r>
              <a:rPr lang="en-US" sz="1600" b="0" dirty="0" err="1"/>
              <a:t>sistem</a:t>
            </a:r>
            <a:r>
              <a:rPr lang="en-US" sz="1600" b="0" dirty="0"/>
              <a:t> </a:t>
            </a:r>
            <a:r>
              <a:rPr lang="en-US" sz="1600" b="0" dirty="0" err="1"/>
              <a:t>pengendalian</a:t>
            </a:r>
            <a:r>
              <a:rPr lang="en-US" sz="1600" b="0" dirty="0"/>
              <a:t> intern</a:t>
            </a:r>
          </a:p>
          <a:p>
            <a:pPr lvl="1"/>
            <a:r>
              <a:rPr lang="en-US" sz="1600" dirty="0"/>
              <a:t>Administrative control</a:t>
            </a:r>
          </a:p>
          <a:p>
            <a:pPr lvl="1"/>
            <a:r>
              <a:rPr lang="en-US" sz="1600" dirty="0"/>
              <a:t>Accounting control</a:t>
            </a:r>
          </a:p>
          <a:p>
            <a:r>
              <a:rPr lang="en-US" sz="1600" b="0" dirty="0" err="1"/>
              <a:t>Sifat</a:t>
            </a:r>
            <a:r>
              <a:rPr lang="en-US" sz="1600" b="0" dirty="0"/>
              <a:t> </a:t>
            </a:r>
            <a:r>
              <a:rPr lang="en-US" sz="1600" b="0" dirty="0" err="1"/>
              <a:t>Pengujian</a:t>
            </a:r>
            <a:r>
              <a:rPr lang="en-US" sz="1600" b="0" dirty="0"/>
              <a:t>:</a:t>
            </a:r>
          </a:p>
          <a:p>
            <a:pPr lvl="1"/>
            <a:r>
              <a:rPr lang="en-US" sz="1600" dirty="0"/>
              <a:t>Compliance test</a:t>
            </a:r>
          </a:p>
          <a:p>
            <a:pPr lvl="1"/>
            <a:r>
              <a:rPr lang="en-US" sz="1600" dirty="0"/>
              <a:t>Substantive test</a:t>
            </a:r>
          </a:p>
          <a:p>
            <a:r>
              <a:rPr lang="en-US" sz="1600" b="0" dirty="0"/>
              <a:t>Cara </a:t>
            </a:r>
            <a:r>
              <a:rPr lang="en-US" sz="1600" b="0" dirty="0" err="1"/>
              <a:t>pengujian</a:t>
            </a:r>
            <a:r>
              <a:rPr lang="en-US" sz="1600" b="0" dirty="0"/>
              <a:t>:</a:t>
            </a:r>
          </a:p>
          <a:p>
            <a:pPr lvl="1"/>
            <a:r>
              <a:rPr lang="en-US" sz="1600" dirty="0" err="1"/>
              <a:t>Secara</a:t>
            </a:r>
            <a:r>
              <a:rPr lang="en-US" sz="1600" dirty="0"/>
              <a:t> manual</a:t>
            </a:r>
          </a:p>
          <a:p>
            <a:pPr lvl="1"/>
            <a:r>
              <a:rPr lang="en-US" sz="1600" dirty="0"/>
              <a:t>Sampling</a:t>
            </a:r>
          </a:p>
          <a:p>
            <a:pPr lvl="1"/>
            <a:r>
              <a:rPr lang="en-US" sz="1600" dirty="0" err="1"/>
              <a:t>Menggunakan</a:t>
            </a:r>
            <a:r>
              <a:rPr lang="en-US" sz="1600" dirty="0"/>
              <a:t> footing-cross footing, tracing </a:t>
            </a:r>
            <a:r>
              <a:rPr lang="en-US" sz="1600" dirty="0" err="1"/>
              <a:t>back,vouching</a:t>
            </a:r>
            <a:r>
              <a:rPr lang="en-US" sz="1600" dirty="0"/>
              <a:t>, reconciliation </a:t>
            </a:r>
            <a:r>
              <a:rPr lang="en-US" sz="1600" dirty="0" err="1"/>
              <a:t>dan</a:t>
            </a:r>
            <a:r>
              <a:rPr lang="en-US" sz="1600" dirty="0"/>
              <a:t> recalculation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menguji</a:t>
            </a:r>
            <a:r>
              <a:rPr lang="en-US" sz="1600" dirty="0"/>
              <a:t> </a:t>
            </a:r>
            <a:r>
              <a:rPr lang="en-US" sz="1600" dirty="0" err="1"/>
              <a:t>akurasi</a:t>
            </a:r>
            <a:r>
              <a:rPr lang="en-US" sz="1600" dirty="0"/>
              <a:t> </a:t>
            </a:r>
            <a:r>
              <a:rPr lang="en-US" sz="1600" dirty="0" err="1"/>
              <a:t>pencatatan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pengolahan</a:t>
            </a:r>
            <a:r>
              <a:rPr lang="en-US" sz="1600" dirty="0"/>
              <a:t> data. </a:t>
            </a:r>
          </a:p>
          <a:p>
            <a:endParaRPr lang="en-US" sz="1600" b="0" dirty="0"/>
          </a:p>
          <a:p>
            <a:endParaRPr lang="en-US" sz="16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153150" y="1143000"/>
            <a:ext cx="3887788" cy="823912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sz="2000" dirty="0"/>
              <a:t>Audit </a:t>
            </a:r>
            <a:r>
              <a:rPr lang="en-US" sz="2000" dirty="0" err="1"/>
              <a:t>berbasis</a:t>
            </a:r>
            <a:r>
              <a:rPr lang="en-US" sz="2000" dirty="0"/>
              <a:t> </a:t>
            </a:r>
            <a:r>
              <a:rPr lang="en-US" sz="2000" dirty="0" err="1"/>
              <a:t>komputer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153150" y="1966912"/>
            <a:ext cx="3887788" cy="4891089"/>
          </a:xfr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sz="1600" b="0" dirty="0" err="1"/>
              <a:t>Menelaah</a:t>
            </a:r>
            <a:r>
              <a:rPr lang="en-US" sz="1600" b="0" dirty="0"/>
              <a:t> </a:t>
            </a:r>
            <a:r>
              <a:rPr lang="en-US" sz="1600" b="0" dirty="0" err="1"/>
              <a:t>risiko</a:t>
            </a:r>
            <a:endParaRPr lang="en-US" sz="1600" b="0" dirty="0"/>
          </a:p>
          <a:p>
            <a:r>
              <a:rPr lang="en-US" sz="1600" b="0" dirty="0" err="1"/>
              <a:t>Riviu</a:t>
            </a:r>
            <a:r>
              <a:rPr lang="en-US" sz="1600" b="0" dirty="0"/>
              <a:t> </a:t>
            </a:r>
            <a:r>
              <a:rPr lang="en-US" sz="1600" b="0" dirty="0" err="1"/>
              <a:t>sistem</a:t>
            </a:r>
            <a:r>
              <a:rPr lang="en-US" sz="1600" b="0" dirty="0"/>
              <a:t> </a:t>
            </a:r>
            <a:r>
              <a:rPr lang="en-US" sz="1600" b="0" dirty="0" err="1"/>
              <a:t>pengendalian</a:t>
            </a:r>
            <a:r>
              <a:rPr lang="en-US" sz="1600" b="0" dirty="0"/>
              <a:t> intern</a:t>
            </a:r>
          </a:p>
          <a:p>
            <a:pPr lvl="1"/>
            <a:r>
              <a:rPr lang="en-US" sz="1600" dirty="0"/>
              <a:t>General control</a:t>
            </a:r>
          </a:p>
          <a:p>
            <a:pPr lvl="1"/>
            <a:r>
              <a:rPr lang="en-US" sz="1600" dirty="0"/>
              <a:t>Application control</a:t>
            </a:r>
          </a:p>
          <a:p>
            <a:r>
              <a:rPr lang="en-US" sz="1600" b="0" dirty="0" err="1"/>
              <a:t>Sifat</a:t>
            </a:r>
            <a:r>
              <a:rPr lang="en-US" sz="1600" b="0" dirty="0"/>
              <a:t> </a:t>
            </a:r>
            <a:r>
              <a:rPr lang="en-US" sz="1600" b="0" dirty="0" err="1"/>
              <a:t>Pengujian</a:t>
            </a:r>
            <a:r>
              <a:rPr lang="en-US" sz="1600" b="0" dirty="0"/>
              <a:t>:</a:t>
            </a:r>
          </a:p>
          <a:p>
            <a:pPr lvl="1"/>
            <a:r>
              <a:rPr lang="en-US" sz="1600" dirty="0"/>
              <a:t>Compliance test</a:t>
            </a:r>
          </a:p>
          <a:p>
            <a:pPr lvl="1"/>
            <a:r>
              <a:rPr lang="en-US" sz="1600" dirty="0"/>
              <a:t>Substantive test</a:t>
            </a:r>
          </a:p>
          <a:p>
            <a:r>
              <a:rPr lang="en-US" sz="1600" b="0" dirty="0"/>
              <a:t>Cara </a:t>
            </a:r>
            <a:r>
              <a:rPr lang="en-US" sz="1600" b="0" dirty="0" err="1"/>
              <a:t>pengujian</a:t>
            </a:r>
            <a:endParaRPr lang="en-US" sz="1600" b="0" dirty="0"/>
          </a:p>
          <a:p>
            <a:pPr lvl="1"/>
            <a:r>
              <a:rPr lang="en-US" sz="1600" dirty="0" err="1"/>
              <a:t>Mengunakan</a:t>
            </a:r>
            <a:r>
              <a:rPr lang="en-US" sz="1600" dirty="0"/>
              <a:t> TABK</a:t>
            </a:r>
          </a:p>
          <a:p>
            <a:pPr lvl="1"/>
            <a:r>
              <a:rPr lang="en-US" sz="1600" dirty="0" err="1"/>
              <a:t>Sensus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sampling</a:t>
            </a:r>
          </a:p>
          <a:p>
            <a:pPr lvl="1"/>
            <a:r>
              <a:rPr lang="en-US" sz="1600" dirty="0" err="1"/>
              <a:t>Menggunakan</a:t>
            </a:r>
            <a:r>
              <a:rPr lang="en-US" sz="1600" dirty="0"/>
              <a:t> data test, validity test, recalculation, reconciliation </a:t>
            </a:r>
            <a:r>
              <a:rPr lang="en-US" sz="1600" dirty="0" err="1"/>
              <a:t>dan</a:t>
            </a:r>
            <a:r>
              <a:rPr lang="en-US" sz="1600" dirty="0"/>
              <a:t> parallel simulation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menguji</a:t>
            </a:r>
            <a:r>
              <a:rPr lang="en-US" sz="1600" dirty="0"/>
              <a:t> </a:t>
            </a:r>
            <a:r>
              <a:rPr lang="en-US" sz="1600" dirty="0" err="1"/>
              <a:t>akurasi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ketepatan</a:t>
            </a:r>
            <a:r>
              <a:rPr lang="en-US" sz="1600" dirty="0"/>
              <a:t> input </a:t>
            </a:r>
            <a:r>
              <a:rPr lang="en-US" sz="1600" dirty="0" err="1"/>
              <a:t>serta</a:t>
            </a:r>
            <a:r>
              <a:rPr lang="en-US" sz="1600" dirty="0"/>
              <a:t> </a:t>
            </a:r>
            <a:r>
              <a:rPr lang="en-US" sz="1600" dirty="0" err="1"/>
              <a:t>pengolahan</a:t>
            </a:r>
            <a:r>
              <a:rPr lang="en-US" sz="1600" dirty="0"/>
              <a:t> data.</a:t>
            </a:r>
          </a:p>
          <a:p>
            <a:endParaRPr lang="en-US" sz="1600" b="0" dirty="0"/>
          </a:p>
          <a:p>
            <a:endParaRPr lang="en-US" sz="1600" b="0" dirty="0"/>
          </a:p>
          <a:p>
            <a:endParaRPr lang="en-US" sz="1600" b="0" dirty="0"/>
          </a:p>
          <a:p>
            <a:endParaRPr lang="en-US" sz="1600" b="0" dirty="0"/>
          </a:p>
        </p:txBody>
      </p:sp>
      <p:graphicFrame>
        <p:nvGraphicFramePr>
          <p:cNvPr id="13127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218792"/>
              </p:ext>
            </p:extLst>
          </p:nvPr>
        </p:nvGraphicFramePr>
        <p:xfrm>
          <a:off x="-1066800" y="5895975"/>
          <a:ext cx="7620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762480" imgH="730440" progId="MS_ClipArt_Gallery.2">
                  <p:embed/>
                </p:oleObj>
              </mc:Choice>
              <mc:Fallback>
                <p:oleObj name="Clip" r:id="rId3" imgW="762480" imgH="73044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66800" y="5895975"/>
                        <a:ext cx="76200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27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773343"/>
              </p:ext>
            </p:extLst>
          </p:nvPr>
        </p:nvGraphicFramePr>
        <p:xfrm>
          <a:off x="13182600" y="5271294"/>
          <a:ext cx="1295400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2376720" imgH="2343240" progId="MS_ClipArt_Gallery.2">
                  <p:embed/>
                </p:oleObj>
              </mc:Choice>
              <mc:Fallback>
                <p:oleObj name="Clip" r:id="rId5" imgW="2376720" imgH="234324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82600" y="5271294"/>
                        <a:ext cx="1295400" cy="124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2773" name="Line 5"/>
          <p:cNvSpPr>
            <a:spLocks noChangeShapeType="1"/>
          </p:cNvSpPr>
          <p:nvPr/>
        </p:nvSpPr>
        <p:spPr bwMode="auto">
          <a:xfrm>
            <a:off x="13449300" y="6858000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127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399330"/>
              </p:ext>
            </p:extLst>
          </p:nvPr>
        </p:nvGraphicFramePr>
        <p:xfrm>
          <a:off x="-1066800" y="4431411"/>
          <a:ext cx="87312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874080" imgH="951840" progId="MS_ClipArt_Gallery.2">
                  <p:embed/>
                </p:oleObj>
              </mc:Choice>
              <mc:Fallback>
                <p:oleObj name="Clip" r:id="rId7" imgW="874080" imgH="95184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66800" y="4431411"/>
                        <a:ext cx="873125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2775" name="Text Box 7"/>
          <p:cNvSpPr txBox="1">
            <a:spLocks noChangeArrowheads="1"/>
          </p:cNvSpPr>
          <p:nvPr/>
        </p:nvSpPr>
        <p:spPr bwMode="auto">
          <a:xfrm>
            <a:off x="12420600" y="3276601"/>
            <a:ext cx="3200400" cy="1200329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altLang="en-US"/>
              <a:t> Audit around the computer system</a:t>
            </a:r>
          </a:p>
          <a:p>
            <a:pPr>
              <a:buFontTx/>
              <a:buChar char="•"/>
            </a:pPr>
            <a:r>
              <a:rPr lang="en-US" altLang="en-US"/>
              <a:t> Audit through the computer system</a:t>
            </a:r>
          </a:p>
        </p:txBody>
      </p:sp>
      <p:sp>
        <p:nvSpPr>
          <p:cNvPr id="1312776" name="Text Box 8"/>
          <p:cNvSpPr txBox="1">
            <a:spLocks noChangeArrowheads="1"/>
          </p:cNvSpPr>
          <p:nvPr/>
        </p:nvSpPr>
        <p:spPr bwMode="auto">
          <a:xfrm>
            <a:off x="-2631784" y="2782669"/>
            <a:ext cx="3124200" cy="646331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altLang="en-US" dirty="0"/>
              <a:t> compliance test</a:t>
            </a:r>
          </a:p>
          <a:p>
            <a:pPr>
              <a:buFontTx/>
              <a:buChar char="•"/>
            </a:pPr>
            <a:r>
              <a:rPr lang="en-US" altLang="en-US" dirty="0"/>
              <a:t> substantive test</a:t>
            </a:r>
          </a:p>
        </p:txBody>
      </p:sp>
    </p:spTree>
    <p:extLst>
      <p:ext uri="{BB962C8B-B14F-4D97-AF65-F5344CB8AC3E}">
        <p14:creationId xmlns:p14="http://schemas.microsoft.com/office/powerpoint/2010/main" val="2121805714"/>
      </p:ext>
    </p:extLst>
  </p:cSld>
  <p:clrMapOvr>
    <a:masterClrMapping/>
  </p:clrMapOvr>
  <p:transition spd="slow">
    <p:push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lbow Connector 24"/>
          <p:cNvCxnSpPr>
            <a:stCxn id="18" idx="1"/>
            <a:endCxn id="22" idx="0"/>
          </p:cNvCxnSpPr>
          <p:nvPr/>
        </p:nvCxnSpPr>
        <p:spPr>
          <a:xfrm rot="10800000" flipV="1">
            <a:off x="7866062" y="2965052"/>
            <a:ext cx="990600" cy="249503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99426"/>
            <a:ext cx="7886700" cy="834358"/>
          </a:xfrm>
        </p:spPr>
        <p:txBody>
          <a:bodyPr/>
          <a:lstStyle/>
          <a:p>
            <a:r>
              <a:rPr lang="en-US" sz="2800" dirty="0"/>
              <a:t>Proses pe</a:t>
            </a:r>
            <a:r>
              <a:rPr lang="id-ID" sz="2800" dirty="0"/>
              <a:t>n</a:t>
            </a:r>
            <a:r>
              <a:rPr lang="en-US" sz="2800" dirty="0" err="1"/>
              <a:t>yusunan</a:t>
            </a:r>
            <a:r>
              <a:rPr lang="en-US" sz="2800" dirty="0"/>
              <a:t> </a:t>
            </a:r>
            <a:r>
              <a:rPr lang="en-US" sz="2800" dirty="0" err="1"/>
              <a:t>laporan</a:t>
            </a:r>
            <a:r>
              <a:rPr lang="en-US" sz="2800" dirty="0"/>
              <a:t> </a:t>
            </a:r>
            <a:r>
              <a:rPr lang="en-US" sz="2800" dirty="0" err="1"/>
              <a:t>keungan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627812" y="1681163"/>
            <a:ext cx="3887788" cy="823912"/>
          </a:xfrm>
        </p:spPr>
        <p:txBody>
          <a:bodyPr/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yang manual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47</a:t>
            </a:fld>
            <a:endParaRPr lang="en-US" altLang="zh-CN"/>
          </a:p>
        </p:txBody>
      </p:sp>
      <p:sp>
        <p:nvSpPr>
          <p:cNvPr id="10" name="Rectangle 9"/>
          <p:cNvSpPr/>
          <p:nvPr/>
        </p:nvSpPr>
        <p:spPr>
          <a:xfrm>
            <a:off x="1878918" y="3770105"/>
            <a:ext cx="1260000" cy="759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Merekam</a:t>
            </a:r>
            <a:r>
              <a:rPr lang="en-US" sz="1200" dirty="0"/>
              <a:t> </a:t>
            </a:r>
            <a:r>
              <a:rPr lang="en-US" sz="1200" dirty="0" err="1"/>
              <a:t>Transaksi</a:t>
            </a:r>
            <a:endParaRPr lang="en-US" sz="1200" dirty="0"/>
          </a:p>
        </p:txBody>
      </p:sp>
      <p:sp>
        <p:nvSpPr>
          <p:cNvPr id="11" name="Can 10"/>
          <p:cNvSpPr/>
          <p:nvPr/>
        </p:nvSpPr>
        <p:spPr>
          <a:xfrm>
            <a:off x="3505200" y="3770104"/>
            <a:ext cx="838200" cy="75971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Data base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35282" y="3770104"/>
            <a:ext cx="1260000" cy="759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Proses </a:t>
            </a:r>
            <a:r>
              <a:rPr lang="en-US" sz="1200" dirty="0" err="1"/>
              <a:t>Mengasilkan</a:t>
            </a:r>
            <a:r>
              <a:rPr lang="en-US" sz="1200" dirty="0"/>
              <a:t> output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3200400" y="4038600"/>
            <a:ext cx="290082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4419600" y="4038600"/>
            <a:ext cx="290082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Manual Operation 15"/>
          <p:cNvSpPr/>
          <p:nvPr/>
        </p:nvSpPr>
        <p:spPr>
          <a:xfrm>
            <a:off x="7104062" y="3276600"/>
            <a:ext cx="1524000" cy="493503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Menjurnal</a:t>
            </a:r>
            <a:endParaRPr lang="en-US" sz="1100" dirty="0"/>
          </a:p>
        </p:txBody>
      </p:sp>
      <p:sp>
        <p:nvSpPr>
          <p:cNvPr id="20" name="Flowchart: Manual Operation 19"/>
          <p:cNvSpPr/>
          <p:nvPr/>
        </p:nvSpPr>
        <p:spPr>
          <a:xfrm>
            <a:off x="7086599" y="3995948"/>
            <a:ext cx="1524000" cy="493503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Mem-posting</a:t>
            </a:r>
          </a:p>
        </p:txBody>
      </p:sp>
      <p:sp>
        <p:nvSpPr>
          <p:cNvPr id="21" name="Flowchart: Manual Operation 20"/>
          <p:cNvSpPr/>
          <p:nvPr/>
        </p:nvSpPr>
        <p:spPr>
          <a:xfrm>
            <a:off x="7086599" y="4696524"/>
            <a:ext cx="1524000" cy="493503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Menyusun</a:t>
            </a:r>
            <a:r>
              <a:rPr lang="en-US" sz="1100" dirty="0"/>
              <a:t> </a:t>
            </a:r>
            <a:r>
              <a:rPr lang="en-US" sz="1100" dirty="0" err="1"/>
              <a:t>neraca</a:t>
            </a:r>
            <a:r>
              <a:rPr lang="en-US" sz="1100" dirty="0"/>
              <a:t> </a:t>
            </a:r>
            <a:r>
              <a:rPr lang="en-US" sz="1100" dirty="0" err="1"/>
              <a:t>lajur</a:t>
            </a:r>
            <a:endParaRPr lang="en-US" sz="1100" dirty="0"/>
          </a:p>
        </p:txBody>
      </p:sp>
      <p:sp>
        <p:nvSpPr>
          <p:cNvPr id="22" name="Flowchart: Manual Operation 21"/>
          <p:cNvSpPr/>
          <p:nvPr/>
        </p:nvSpPr>
        <p:spPr>
          <a:xfrm>
            <a:off x="7104062" y="5460086"/>
            <a:ext cx="1524000" cy="493503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Menyusun</a:t>
            </a:r>
            <a:r>
              <a:rPr lang="en-US" sz="1100" dirty="0"/>
              <a:t> Lap Keu</a:t>
            </a:r>
          </a:p>
        </p:txBody>
      </p:sp>
      <p:sp>
        <p:nvSpPr>
          <p:cNvPr id="18" name="Flowchart: Multidocument 17"/>
          <p:cNvSpPr/>
          <p:nvPr/>
        </p:nvSpPr>
        <p:spPr>
          <a:xfrm>
            <a:off x="8856662" y="2653506"/>
            <a:ext cx="914400" cy="623093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Bukti</a:t>
            </a:r>
            <a:r>
              <a:rPr lang="en-US" sz="1000" dirty="0"/>
              <a:t> </a:t>
            </a:r>
            <a:r>
              <a:rPr lang="en-US" sz="1000" dirty="0" err="1"/>
              <a:t>transaksi</a:t>
            </a:r>
            <a:endParaRPr lang="en-US" sz="1000" dirty="0"/>
          </a:p>
        </p:txBody>
      </p:sp>
      <p:sp>
        <p:nvSpPr>
          <p:cNvPr id="26" name="Flowchart: Multidocument 25"/>
          <p:cNvSpPr/>
          <p:nvPr/>
        </p:nvSpPr>
        <p:spPr>
          <a:xfrm>
            <a:off x="9067800" y="5799823"/>
            <a:ext cx="1090614" cy="692545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Laporan</a:t>
            </a:r>
            <a:r>
              <a:rPr lang="en-US" sz="1000" dirty="0"/>
              <a:t> </a:t>
            </a:r>
            <a:r>
              <a:rPr lang="en-US" sz="1000" dirty="0" err="1"/>
              <a:t>Keuangan</a:t>
            </a:r>
            <a:endParaRPr lang="en-US" sz="1000" dirty="0"/>
          </a:p>
        </p:txBody>
      </p:sp>
      <p:cxnSp>
        <p:nvCxnSpPr>
          <p:cNvPr id="28" name="Elbow Connector 27"/>
          <p:cNvCxnSpPr>
            <a:stCxn id="22" idx="2"/>
            <a:endCxn id="26" idx="1"/>
          </p:cNvCxnSpPr>
          <p:nvPr/>
        </p:nvCxnSpPr>
        <p:spPr>
          <a:xfrm rot="16200000" flipH="1">
            <a:off x="8370679" y="5448972"/>
            <a:ext cx="192507" cy="120173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Multidocument 29"/>
          <p:cNvSpPr/>
          <p:nvPr/>
        </p:nvSpPr>
        <p:spPr>
          <a:xfrm>
            <a:off x="4776786" y="5102304"/>
            <a:ext cx="1090614" cy="692545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Laporan</a:t>
            </a:r>
            <a:r>
              <a:rPr lang="en-US" sz="1000" dirty="0"/>
              <a:t> </a:t>
            </a:r>
            <a:r>
              <a:rPr lang="en-US" sz="1000" dirty="0" err="1"/>
              <a:t>Keuangan</a:t>
            </a:r>
            <a:endParaRPr lang="en-US" sz="1000" dirty="0"/>
          </a:p>
        </p:txBody>
      </p:sp>
      <p:sp>
        <p:nvSpPr>
          <p:cNvPr id="31" name="Down Arrow 30"/>
          <p:cNvSpPr/>
          <p:nvPr/>
        </p:nvSpPr>
        <p:spPr>
          <a:xfrm>
            <a:off x="5257800" y="4696524"/>
            <a:ext cx="216692" cy="2467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Multidocument 31"/>
          <p:cNvSpPr/>
          <p:nvPr/>
        </p:nvSpPr>
        <p:spPr>
          <a:xfrm>
            <a:off x="1940259" y="2673456"/>
            <a:ext cx="914400" cy="623093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Bukti</a:t>
            </a:r>
            <a:r>
              <a:rPr lang="en-US" sz="1000" dirty="0"/>
              <a:t> </a:t>
            </a:r>
            <a:r>
              <a:rPr lang="en-US" sz="1000" dirty="0" err="1"/>
              <a:t>transaksi</a:t>
            </a:r>
            <a:endParaRPr lang="en-US" sz="1000" dirty="0"/>
          </a:p>
        </p:txBody>
      </p:sp>
      <p:sp>
        <p:nvSpPr>
          <p:cNvPr id="33" name="Up-Down Arrow 32"/>
          <p:cNvSpPr/>
          <p:nvPr/>
        </p:nvSpPr>
        <p:spPr>
          <a:xfrm>
            <a:off x="2286000" y="3352800"/>
            <a:ext cx="222918" cy="3048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324600" y="1681163"/>
            <a:ext cx="152400" cy="5091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24000" y="2505075"/>
            <a:ext cx="922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948196"/>
      </p:ext>
    </p:extLst>
  </p:cSld>
  <p:clrMapOvr>
    <a:masterClrMapping/>
  </p:clrMapOvr>
  <p:transition spd="slow">
    <p:push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Computer Based Accounting System</a:t>
            </a: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36AD2-ECC6-4C12-8BF1-C2C282530FE9}" type="slidenum">
              <a:rPr lang="en-US" altLang="en-US" smtClean="0"/>
              <a:pPr/>
              <a:t>48</a:t>
            </a:fld>
            <a:endParaRPr lang="en-US" altLang="en-US" dirty="0"/>
          </a:p>
        </p:txBody>
      </p:sp>
      <p:graphicFrame>
        <p:nvGraphicFramePr>
          <p:cNvPr id="1341443" name="Object 3"/>
          <p:cNvGraphicFramePr>
            <a:graphicFrameLocks noChangeAspect="1"/>
          </p:cNvGraphicFramePr>
          <p:nvPr/>
        </p:nvGraphicFramePr>
        <p:xfrm>
          <a:off x="2743200" y="2149476"/>
          <a:ext cx="121920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1352160" imgH="934200" progId="MS_ClipArt_Gallery.2">
                  <p:embed/>
                </p:oleObj>
              </mc:Choice>
              <mc:Fallback>
                <p:oleObj name="Clip" r:id="rId2" imgW="1352160" imgH="93420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149476"/>
                        <a:ext cx="121920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44" name="Object 4"/>
          <p:cNvGraphicFramePr>
            <a:graphicFrameLocks noChangeAspect="1"/>
          </p:cNvGraphicFramePr>
          <p:nvPr/>
        </p:nvGraphicFramePr>
        <p:xfrm>
          <a:off x="2667000" y="3792538"/>
          <a:ext cx="9144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3597120" imgH="3390840" progId="MS_ClipArt_Gallery.2">
                  <p:embed/>
                </p:oleObj>
              </mc:Choice>
              <mc:Fallback>
                <p:oleObj name="Clip" r:id="rId4" imgW="3597120" imgH="339084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792538"/>
                        <a:ext cx="914400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445" name="AutoShape 5"/>
          <p:cNvSpPr>
            <a:spLocks noChangeArrowheads="1"/>
          </p:cNvSpPr>
          <p:nvPr/>
        </p:nvSpPr>
        <p:spPr bwMode="auto">
          <a:xfrm>
            <a:off x="5181600" y="4267200"/>
            <a:ext cx="1066800" cy="1219200"/>
          </a:xfrm>
          <a:prstGeom prst="flowChartMagneticDisk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en-US" sz="1200"/>
              <a:t>Data base</a:t>
            </a:r>
          </a:p>
        </p:txBody>
      </p:sp>
      <p:sp>
        <p:nvSpPr>
          <p:cNvPr id="1341446" name="Rectangle 6"/>
          <p:cNvSpPr>
            <a:spLocks noChangeArrowheads="1"/>
          </p:cNvSpPr>
          <p:nvPr/>
        </p:nvSpPr>
        <p:spPr bwMode="auto">
          <a:xfrm>
            <a:off x="4114800" y="3048000"/>
            <a:ext cx="990600" cy="762000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en-US" sz="1200" dirty="0"/>
              <a:t> computer</a:t>
            </a:r>
          </a:p>
          <a:p>
            <a:pPr algn="ctr">
              <a:spcBef>
                <a:spcPct val="0"/>
              </a:spcBef>
            </a:pPr>
            <a:r>
              <a:rPr lang="en-US" altLang="en-US" sz="1200" dirty="0"/>
              <a:t>program</a:t>
            </a:r>
          </a:p>
        </p:txBody>
      </p:sp>
      <p:cxnSp>
        <p:nvCxnSpPr>
          <p:cNvPr id="1341447" name="AutoShape 7"/>
          <p:cNvCxnSpPr>
            <a:cxnSpLocks noChangeShapeType="1"/>
            <a:endCxn id="1341446" idx="0"/>
          </p:cNvCxnSpPr>
          <p:nvPr/>
        </p:nvCxnSpPr>
        <p:spPr bwMode="auto">
          <a:xfrm>
            <a:off x="3962400" y="2570164"/>
            <a:ext cx="647700" cy="477837"/>
          </a:xfrm>
          <a:prstGeom prst="bentConnector2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1448" name="AutoShape 8"/>
          <p:cNvCxnSpPr>
            <a:cxnSpLocks noChangeShapeType="1"/>
            <a:endCxn id="1341446" idx="1"/>
          </p:cNvCxnSpPr>
          <p:nvPr/>
        </p:nvCxnSpPr>
        <p:spPr bwMode="auto">
          <a:xfrm flipV="1">
            <a:off x="3581400" y="3429000"/>
            <a:ext cx="533400" cy="795338"/>
          </a:xfrm>
          <a:prstGeom prst="bentConnector3">
            <a:avLst>
              <a:gd name="adj1" fmla="val 50000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41449" name="Rectangle 9"/>
          <p:cNvSpPr>
            <a:spLocks noChangeArrowheads="1"/>
          </p:cNvSpPr>
          <p:nvPr/>
        </p:nvSpPr>
        <p:spPr bwMode="auto">
          <a:xfrm>
            <a:off x="6629400" y="3886200"/>
            <a:ext cx="990600" cy="762000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en-US" sz="1200"/>
              <a:t> report</a:t>
            </a:r>
          </a:p>
          <a:p>
            <a:pPr algn="ctr">
              <a:spcBef>
                <a:spcPct val="0"/>
              </a:spcBef>
            </a:pPr>
            <a:r>
              <a:rPr lang="en-US" altLang="en-US" sz="1200"/>
              <a:t>writer </a:t>
            </a:r>
          </a:p>
          <a:p>
            <a:pPr algn="ctr">
              <a:spcBef>
                <a:spcPct val="0"/>
              </a:spcBef>
            </a:pPr>
            <a:r>
              <a:rPr lang="en-US" altLang="en-US" sz="1200"/>
              <a:t>program</a:t>
            </a:r>
          </a:p>
        </p:txBody>
      </p:sp>
      <p:sp>
        <p:nvSpPr>
          <p:cNvPr id="1341450" name="AutoShape 10"/>
          <p:cNvSpPr>
            <a:spLocks noChangeArrowheads="1"/>
          </p:cNvSpPr>
          <p:nvPr/>
        </p:nvSpPr>
        <p:spPr bwMode="auto">
          <a:xfrm>
            <a:off x="8610600" y="2362200"/>
            <a:ext cx="990600" cy="762000"/>
          </a:xfrm>
          <a:prstGeom prst="flowChartDocument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en-US" sz="1200"/>
              <a:t>Journal</a:t>
            </a:r>
          </a:p>
        </p:txBody>
      </p:sp>
      <p:sp>
        <p:nvSpPr>
          <p:cNvPr id="1341451" name="AutoShape 11"/>
          <p:cNvSpPr>
            <a:spLocks noChangeArrowheads="1"/>
          </p:cNvSpPr>
          <p:nvPr/>
        </p:nvSpPr>
        <p:spPr bwMode="auto">
          <a:xfrm>
            <a:off x="8610600" y="3429000"/>
            <a:ext cx="990600" cy="762000"/>
          </a:xfrm>
          <a:prstGeom prst="flowChartDocument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en-US" sz="1200"/>
              <a:t>Ledger</a:t>
            </a:r>
          </a:p>
        </p:txBody>
      </p:sp>
      <p:sp>
        <p:nvSpPr>
          <p:cNvPr id="1341452" name="AutoShape 12"/>
          <p:cNvSpPr>
            <a:spLocks noChangeArrowheads="1"/>
          </p:cNvSpPr>
          <p:nvPr/>
        </p:nvSpPr>
        <p:spPr bwMode="auto">
          <a:xfrm>
            <a:off x="8915400" y="3962400"/>
            <a:ext cx="990600" cy="762000"/>
          </a:xfrm>
          <a:prstGeom prst="flowChartDocument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en-US" sz="1200"/>
              <a:t>Sub ledger</a:t>
            </a:r>
          </a:p>
        </p:txBody>
      </p:sp>
      <p:sp>
        <p:nvSpPr>
          <p:cNvPr id="1341453" name="AutoShape 13"/>
          <p:cNvSpPr>
            <a:spLocks noChangeArrowheads="1"/>
          </p:cNvSpPr>
          <p:nvPr/>
        </p:nvSpPr>
        <p:spPr bwMode="auto">
          <a:xfrm>
            <a:off x="8610600" y="5257800"/>
            <a:ext cx="990600" cy="762000"/>
          </a:xfrm>
          <a:prstGeom prst="flowChartDocument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en-US" sz="1200"/>
              <a:t>Reports</a:t>
            </a:r>
          </a:p>
        </p:txBody>
      </p:sp>
      <p:cxnSp>
        <p:nvCxnSpPr>
          <p:cNvPr id="1341454" name="AutoShape 14"/>
          <p:cNvCxnSpPr>
            <a:cxnSpLocks noChangeShapeType="1"/>
            <a:stCxn id="1341446" idx="3"/>
            <a:endCxn id="1341445" idx="1"/>
          </p:cNvCxnSpPr>
          <p:nvPr/>
        </p:nvCxnSpPr>
        <p:spPr bwMode="auto">
          <a:xfrm>
            <a:off x="5105400" y="3429000"/>
            <a:ext cx="609600" cy="838200"/>
          </a:xfrm>
          <a:prstGeom prst="bentConnector2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1455" name="AutoShape 15"/>
          <p:cNvCxnSpPr>
            <a:cxnSpLocks noChangeShapeType="1"/>
            <a:stCxn id="1341445" idx="4"/>
            <a:endCxn id="1341449" idx="2"/>
          </p:cNvCxnSpPr>
          <p:nvPr/>
        </p:nvCxnSpPr>
        <p:spPr bwMode="auto">
          <a:xfrm flipV="1">
            <a:off x="6248400" y="4648200"/>
            <a:ext cx="876300" cy="228600"/>
          </a:xfrm>
          <a:prstGeom prst="bentConnector2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41456" name="AutoShape 16"/>
          <p:cNvSpPr>
            <a:spLocks noChangeArrowheads="1"/>
          </p:cNvSpPr>
          <p:nvPr/>
        </p:nvSpPr>
        <p:spPr bwMode="auto">
          <a:xfrm>
            <a:off x="8763000" y="5410200"/>
            <a:ext cx="990600" cy="762000"/>
          </a:xfrm>
          <a:prstGeom prst="flowChartDocument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en-US" sz="1200"/>
              <a:t>Reports</a:t>
            </a:r>
          </a:p>
        </p:txBody>
      </p:sp>
      <p:sp>
        <p:nvSpPr>
          <p:cNvPr id="1341457" name="AutoShape 17"/>
          <p:cNvSpPr>
            <a:spLocks noChangeArrowheads="1"/>
          </p:cNvSpPr>
          <p:nvPr/>
        </p:nvSpPr>
        <p:spPr bwMode="auto">
          <a:xfrm>
            <a:off x="8915400" y="5562600"/>
            <a:ext cx="990600" cy="762000"/>
          </a:xfrm>
          <a:prstGeom prst="flowChartDocument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en-US" sz="1200"/>
              <a:t>Reports</a:t>
            </a:r>
          </a:p>
        </p:txBody>
      </p:sp>
      <p:sp>
        <p:nvSpPr>
          <p:cNvPr id="1341458" name="AutoShape 18"/>
          <p:cNvSpPr>
            <a:spLocks noChangeArrowheads="1"/>
          </p:cNvSpPr>
          <p:nvPr/>
        </p:nvSpPr>
        <p:spPr bwMode="auto">
          <a:xfrm>
            <a:off x="8763000" y="2514600"/>
            <a:ext cx="990600" cy="762000"/>
          </a:xfrm>
          <a:prstGeom prst="flowChartDocument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en-US" sz="1200"/>
              <a:t>Journal</a:t>
            </a:r>
          </a:p>
        </p:txBody>
      </p:sp>
      <p:cxnSp>
        <p:nvCxnSpPr>
          <p:cNvPr id="1341459" name="AutoShape 19"/>
          <p:cNvCxnSpPr>
            <a:cxnSpLocks noChangeShapeType="1"/>
            <a:stCxn id="1341449" idx="3"/>
            <a:endCxn id="1341450" idx="1"/>
          </p:cNvCxnSpPr>
          <p:nvPr/>
        </p:nvCxnSpPr>
        <p:spPr bwMode="auto">
          <a:xfrm flipV="1">
            <a:off x="7620000" y="2743200"/>
            <a:ext cx="990600" cy="1524000"/>
          </a:xfrm>
          <a:prstGeom prst="bentConnector3">
            <a:avLst>
              <a:gd name="adj1" fmla="val 50000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1460" name="AutoShape 20"/>
          <p:cNvCxnSpPr>
            <a:cxnSpLocks noChangeShapeType="1"/>
            <a:stCxn id="1341449" idx="3"/>
            <a:endCxn id="1341451" idx="1"/>
          </p:cNvCxnSpPr>
          <p:nvPr/>
        </p:nvCxnSpPr>
        <p:spPr bwMode="auto">
          <a:xfrm flipV="1">
            <a:off x="7620000" y="3810000"/>
            <a:ext cx="990600" cy="457200"/>
          </a:xfrm>
          <a:prstGeom prst="bentConnector3">
            <a:avLst>
              <a:gd name="adj1" fmla="val 50000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1461" name="AutoShape 21"/>
          <p:cNvCxnSpPr>
            <a:cxnSpLocks noChangeShapeType="1"/>
            <a:stCxn id="1341449" idx="3"/>
            <a:endCxn id="1341452" idx="1"/>
          </p:cNvCxnSpPr>
          <p:nvPr/>
        </p:nvCxnSpPr>
        <p:spPr bwMode="auto">
          <a:xfrm>
            <a:off x="7620000" y="4267200"/>
            <a:ext cx="1295400" cy="76200"/>
          </a:xfrm>
          <a:prstGeom prst="bentConnector3">
            <a:avLst>
              <a:gd name="adj1" fmla="val 50000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1462" name="AutoShape 22"/>
          <p:cNvCxnSpPr>
            <a:cxnSpLocks noChangeShapeType="1"/>
            <a:stCxn id="1341449" idx="3"/>
            <a:endCxn id="1341453" idx="1"/>
          </p:cNvCxnSpPr>
          <p:nvPr/>
        </p:nvCxnSpPr>
        <p:spPr bwMode="auto">
          <a:xfrm>
            <a:off x="7620000" y="4267200"/>
            <a:ext cx="990600" cy="1371600"/>
          </a:xfrm>
          <a:prstGeom prst="bentConnector3">
            <a:avLst>
              <a:gd name="adj1" fmla="val 50000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341463" name="Object 23"/>
          <p:cNvGraphicFramePr>
            <a:graphicFrameLocks noChangeAspect="1"/>
          </p:cNvGraphicFramePr>
          <p:nvPr/>
        </p:nvGraphicFramePr>
        <p:xfrm>
          <a:off x="3048000" y="5334000"/>
          <a:ext cx="1219200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4716000" imgH="3542760" progId="MS_ClipArt_Gallery.2">
                  <p:embed/>
                </p:oleObj>
              </mc:Choice>
              <mc:Fallback>
                <p:oleObj name="Clip" r:id="rId6" imgW="4716000" imgH="3542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334000"/>
                        <a:ext cx="1219200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41464" name="AutoShape 24"/>
          <p:cNvCxnSpPr>
            <a:cxnSpLocks noChangeShapeType="1"/>
            <a:endCxn id="1341446" idx="2"/>
          </p:cNvCxnSpPr>
          <p:nvPr/>
        </p:nvCxnSpPr>
        <p:spPr bwMode="auto">
          <a:xfrm flipV="1">
            <a:off x="4267200" y="3810000"/>
            <a:ext cx="342900" cy="1982788"/>
          </a:xfrm>
          <a:prstGeom prst="bentConnector2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41465" name="Text Box 25"/>
          <p:cNvSpPr txBox="1">
            <a:spLocks noChangeArrowheads="1"/>
          </p:cNvSpPr>
          <p:nvPr/>
        </p:nvSpPr>
        <p:spPr bwMode="auto">
          <a:xfrm>
            <a:off x="2590800" y="2971801"/>
            <a:ext cx="1143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700"/>
              <a:t>Computer generated input</a:t>
            </a:r>
          </a:p>
        </p:txBody>
      </p:sp>
      <p:sp>
        <p:nvSpPr>
          <p:cNvPr id="1341466" name="Text Box 26"/>
          <p:cNvSpPr txBox="1">
            <a:spLocks noChangeArrowheads="1"/>
          </p:cNvSpPr>
          <p:nvPr/>
        </p:nvSpPr>
        <p:spPr bwMode="auto">
          <a:xfrm>
            <a:off x="2514600" y="4648201"/>
            <a:ext cx="1143000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700"/>
              <a:t>User key-in  input</a:t>
            </a:r>
          </a:p>
        </p:txBody>
      </p:sp>
      <p:sp>
        <p:nvSpPr>
          <p:cNvPr id="1341467" name="Text Box 27"/>
          <p:cNvSpPr txBox="1">
            <a:spLocks noChangeArrowheads="1"/>
          </p:cNvSpPr>
          <p:nvPr/>
        </p:nvSpPr>
        <p:spPr bwMode="auto">
          <a:xfrm>
            <a:off x="2971800" y="6324601"/>
            <a:ext cx="1295400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700"/>
              <a:t>Database manipulation</a:t>
            </a:r>
          </a:p>
        </p:txBody>
      </p:sp>
    </p:spTree>
    <p:extLst>
      <p:ext uri="{BB962C8B-B14F-4D97-AF65-F5344CB8AC3E}">
        <p14:creationId xmlns:p14="http://schemas.microsoft.com/office/powerpoint/2010/main" val="1087538458"/>
      </p:ext>
    </p:extLst>
  </p:cSld>
  <p:clrMapOvr>
    <a:masterClrMapping/>
  </p:clrMapOvr>
  <p:transition spd="slow">
    <p:push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534195"/>
          </a:xfrm>
        </p:spPr>
        <p:txBody>
          <a:bodyPr/>
          <a:lstStyle/>
          <a:p>
            <a:r>
              <a:rPr lang="en-US" altLang="en-US" sz="2400" dirty="0"/>
              <a:t>TABK </a:t>
            </a:r>
            <a:r>
              <a:rPr lang="en-US" altLang="en-US" sz="2400" dirty="0" err="1"/>
              <a:t>atas</a:t>
            </a:r>
            <a:r>
              <a:rPr lang="en-US" altLang="en-US" sz="2400" dirty="0"/>
              <a:t> Computer Based Accounting System</a:t>
            </a: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36AD2-ECC6-4C12-8BF1-C2C282530FE9}" type="slidenum">
              <a:rPr lang="en-US" altLang="en-US" smtClean="0"/>
              <a:pPr/>
              <a:t>49</a:t>
            </a:fld>
            <a:endParaRPr lang="en-US" altLang="en-US" dirty="0"/>
          </a:p>
        </p:txBody>
      </p:sp>
      <p:graphicFrame>
        <p:nvGraphicFramePr>
          <p:cNvPr id="1341443" name="Object 3"/>
          <p:cNvGraphicFramePr>
            <a:graphicFrameLocks noChangeAspect="1"/>
          </p:cNvGraphicFramePr>
          <p:nvPr/>
        </p:nvGraphicFramePr>
        <p:xfrm>
          <a:off x="2743200" y="2149476"/>
          <a:ext cx="121920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1352160" imgH="934200" progId="MS_ClipArt_Gallery.2">
                  <p:embed/>
                </p:oleObj>
              </mc:Choice>
              <mc:Fallback>
                <p:oleObj name="Clip" r:id="rId2" imgW="1352160" imgH="93420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149476"/>
                        <a:ext cx="121920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44" name="Object 4"/>
          <p:cNvGraphicFramePr>
            <a:graphicFrameLocks noChangeAspect="1"/>
          </p:cNvGraphicFramePr>
          <p:nvPr/>
        </p:nvGraphicFramePr>
        <p:xfrm>
          <a:off x="2667000" y="3792538"/>
          <a:ext cx="9144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3597120" imgH="3390840" progId="MS_ClipArt_Gallery.2">
                  <p:embed/>
                </p:oleObj>
              </mc:Choice>
              <mc:Fallback>
                <p:oleObj name="Clip" r:id="rId4" imgW="3597120" imgH="339084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792538"/>
                        <a:ext cx="914400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445" name="AutoShape 5"/>
          <p:cNvSpPr>
            <a:spLocks noChangeArrowheads="1"/>
          </p:cNvSpPr>
          <p:nvPr/>
        </p:nvSpPr>
        <p:spPr bwMode="auto">
          <a:xfrm>
            <a:off x="5181600" y="4267200"/>
            <a:ext cx="1066800" cy="1219200"/>
          </a:xfrm>
          <a:prstGeom prst="flowChartMagneticDisk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en-US" sz="1200"/>
              <a:t>Data base</a:t>
            </a:r>
          </a:p>
        </p:txBody>
      </p:sp>
      <p:sp>
        <p:nvSpPr>
          <p:cNvPr id="1341446" name="Rectangle 6"/>
          <p:cNvSpPr>
            <a:spLocks noChangeArrowheads="1"/>
          </p:cNvSpPr>
          <p:nvPr/>
        </p:nvSpPr>
        <p:spPr bwMode="auto">
          <a:xfrm>
            <a:off x="4114800" y="3048000"/>
            <a:ext cx="990600" cy="762000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en-US" sz="1200" dirty="0"/>
              <a:t> computer</a:t>
            </a:r>
          </a:p>
          <a:p>
            <a:pPr algn="ctr">
              <a:spcBef>
                <a:spcPct val="0"/>
              </a:spcBef>
            </a:pPr>
            <a:r>
              <a:rPr lang="en-US" altLang="en-US" sz="1200" dirty="0"/>
              <a:t>program</a:t>
            </a:r>
          </a:p>
        </p:txBody>
      </p:sp>
      <p:cxnSp>
        <p:nvCxnSpPr>
          <p:cNvPr id="1341447" name="AutoShape 7"/>
          <p:cNvCxnSpPr>
            <a:cxnSpLocks noChangeShapeType="1"/>
            <a:endCxn id="1341446" idx="0"/>
          </p:cNvCxnSpPr>
          <p:nvPr/>
        </p:nvCxnSpPr>
        <p:spPr bwMode="auto">
          <a:xfrm>
            <a:off x="3962400" y="2570164"/>
            <a:ext cx="647700" cy="477837"/>
          </a:xfrm>
          <a:prstGeom prst="bentConnector2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1448" name="AutoShape 8"/>
          <p:cNvCxnSpPr>
            <a:cxnSpLocks noChangeShapeType="1"/>
            <a:endCxn id="1341446" idx="1"/>
          </p:cNvCxnSpPr>
          <p:nvPr/>
        </p:nvCxnSpPr>
        <p:spPr bwMode="auto">
          <a:xfrm flipV="1">
            <a:off x="3581400" y="3429000"/>
            <a:ext cx="533400" cy="795338"/>
          </a:xfrm>
          <a:prstGeom prst="bentConnector3">
            <a:avLst>
              <a:gd name="adj1" fmla="val 50000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41449" name="Rectangle 9"/>
          <p:cNvSpPr>
            <a:spLocks noChangeArrowheads="1"/>
          </p:cNvSpPr>
          <p:nvPr/>
        </p:nvSpPr>
        <p:spPr bwMode="auto">
          <a:xfrm>
            <a:off x="6629400" y="3886200"/>
            <a:ext cx="990600" cy="762000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en-US" sz="1200"/>
              <a:t> report</a:t>
            </a:r>
          </a:p>
          <a:p>
            <a:pPr algn="ctr">
              <a:spcBef>
                <a:spcPct val="0"/>
              </a:spcBef>
            </a:pPr>
            <a:r>
              <a:rPr lang="en-US" altLang="en-US" sz="1200"/>
              <a:t>writer </a:t>
            </a:r>
          </a:p>
          <a:p>
            <a:pPr algn="ctr">
              <a:spcBef>
                <a:spcPct val="0"/>
              </a:spcBef>
            </a:pPr>
            <a:r>
              <a:rPr lang="en-US" altLang="en-US" sz="1200"/>
              <a:t>program</a:t>
            </a:r>
          </a:p>
        </p:txBody>
      </p:sp>
      <p:sp>
        <p:nvSpPr>
          <p:cNvPr id="1341450" name="AutoShape 10"/>
          <p:cNvSpPr>
            <a:spLocks noChangeArrowheads="1"/>
          </p:cNvSpPr>
          <p:nvPr/>
        </p:nvSpPr>
        <p:spPr bwMode="auto">
          <a:xfrm>
            <a:off x="8610600" y="2362200"/>
            <a:ext cx="990600" cy="762000"/>
          </a:xfrm>
          <a:prstGeom prst="flowChartDocument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en-US" sz="1200"/>
              <a:t>Journal</a:t>
            </a:r>
          </a:p>
        </p:txBody>
      </p:sp>
      <p:sp>
        <p:nvSpPr>
          <p:cNvPr id="1341451" name="AutoShape 11"/>
          <p:cNvSpPr>
            <a:spLocks noChangeArrowheads="1"/>
          </p:cNvSpPr>
          <p:nvPr/>
        </p:nvSpPr>
        <p:spPr bwMode="auto">
          <a:xfrm>
            <a:off x="8610600" y="3429000"/>
            <a:ext cx="990600" cy="762000"/>
          </a:xfrm>
          <a:prstGeom prst="flowChartDocument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en-US" sz="1200"/>
              <a:t>Ledger</a:t>
            </a:r>
          </a:p>
        </p:txBody>
      </p:sp>
      <p:sp>
        <p:nvSpPr>
          <p:cNvPr id="1341452" name="AutoShape 12"/>
          <p:cNvSpPr>
            <a:spLocks noChangeArrowheads="1"/>
          </p:cNvSpPr>
          <p:nvPr/>
        </p:nvSpPr>
        <p:spPr bwMode="auto">
          <a:xfrm>
            <a:off x="8915400" y="3962400"/>
            <a:ext cx="990600" cy="762000"/>
          </a:xfrm>
          <a:prstGeom prst="flowChartDocument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en-US" sz="1200"/>
              <a:t>Sub ledger</a:t>
            </a:r>
          </a:p>
        </p:txBody>
      </p:sp>
      <p:sp>
        <p:nvSpPr>
          <p:cNvPr id="1341453" name="AutoShape 13"/>
          <p:cNvSpPr>
            <a:spLocks noChangeArrowheads="1"/>
          </p:cNvSpPr>
          <p:nvPr/>
        </p:nvSpPr>
        <p:spPr bwMode="auto">
          <a:xfrm>
            <a:off x="8610600" y="5257800"/>
            <a:ext cx="990600" cy="762000"/>
          </a:xfrm>
          <a:prstGeom prst="flowChartDocument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en-US" sz="1200"/>
              <a:t>Reports</a:t>
            </a:r>
          </a:p>
        </p:txBody>
      </p:sp>
      <p:cxnSp>
        <p:nvCxnSpPr>
          <p:cNvPr id="1341454" name="AutoShape 14"/>
          <p:cNvCxnSpPr>
            <a:cxnSpLocks noChangeShapeType="1"/>
            <a:stCxn id="1341446" idx="3"/>
            <a:endCxn id="1341445" idx="1"/>
          </p:cNvCxnSpPr>
          <p:nvPr/>
        </p:nvCxnSpPr>
        <p:spPr bwMode="auto">
          <a:xfrm>
            <a:off x="5105400" y="3429000"/>
            <a:ext cx="609600" cy="838200"/>
          </a:xfrm>
          <a:prstGeom prst="bentConnector2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1455" name="AutoShape 15"/>
          <p:cNvCxnSpPr>
            <a:cxnSpLocks noChangeShapeType="1"/>
            <a:stCxn id="1341445" idx="4"/>
            <a:endCxn id="1341449" idx="2"/>
          </p:cNvCxnSpPr>
          <p:nvPr/>
        </p:nvCxnSpPr>
        <p:spPr bwMode="auto">
          <a:xfrm flipV="1">
            <a:off x="6248400" y="4648200"/>
            <a:ext cx="876300" cy="228600"/>
          </a:xfrm>
          <a:prstGeom prst="bentConnector2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41456" name="AutoShape 16"/>
          <p:cNvSpPr>
            <a:spLocks noChangeArrowheads="1"/>
          </p:cNvSpPr>
          <p:nvPr/>
        </p:nvSpPr>
        <p:spPr bwMode="auto">
          <a:xfrm>
            <a:off x="8763000" y="5410200"/>
            <a:ext cx="990600" cy="762000"/>
          </a:xfrm>
          <a:prstGeom prst="flowChartDocument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en-US" sz="1200"/>
              <a:t>Reports</a:t>
            </a:r>
          </a:p>
        </p:txBody>
      </p:sp>
      <p:sp>
        <p:nvSpPr>
          <p:cNvPr id="1341457" name="AutoShape 17"/>
          <p:cNvSpPr>
            <a:spLocks noChangeArrowheads="1"/>
          </p:cNvSpPr>
          <p:nvPr/>
        </p:nvSpPr>
        <p:spPr bwMode="auto">
          <a:xfrm>
            <a:off x="8915400" y="5562600"/>
            <a:ext cx="990600" cy="762000"/>
          </a:xfrm>
          <a:prstGeom prst="flowChartDocument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en-US" sz="1200"/>
              <a:t>Reports</a:t>
            </a:r>
          </a:p>
        </p:txBody>
      </p:sp>
      <p:sp>
        <p:nvSpPr>
          <p:cNvPr id="1341458" name="AutoShape 18"/>
          <p:cNvSpPr>
            <a:spLocks noChangeArrowheads="1"/>
          </p:cNvSpPr>
          <p:nvPr/>
        </p:nvSpPr>
        <p:spPr bwMode="auto">
          <a:xfrm>
            <a:off x="8763000" y="2514600"/>
            <a:ext cx="990600" cy="762000"/>
          </a:xfrm>
          <a:prstGeom prst="flowChartDocument">
            <a:avLst/>
          </a:prstGeom>
          <a:solidFill>
            <a:srgbClr val="FF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en-US" sz="1200"/>
              <a:t>Journal</a:t>
            </a:r>
          </a:p>
        </p:txBody>
      </p:sp>
      <p:cxnSp>
        <p:nvCxnSpPr>
          <p:cNvPr id="1341459" name="AutoShape 19"/>
          <p:cNvCxnSpPr>
            <a:cxnSpLocks noChangeShapeType="1"/>
            <a:stCxn id="1341449" idx="3"/>
            <a:endCxn id="1341450" idx="1"/>
          </p:cNvCxnSpPr>
          <p:nvPr/>
        </p:nvCxnSpPr>
        <p:spPr bwMode="auto">
          <a:xfrm flipV="1">
            <a:off x="7620000" y="2743200"/>
            <a:ext cx="990600" cy="1524000"/>
          </a:xfrm>
          <a:prstGeom prst="bentConnector3">
            <a:avLst>
              <a:gd name="adj1" fmla="val 50000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1460" name="AutoShape 20"/>
          <p:cNvCxnSpPr>
            <a:cxnSpLocks noChangeShapeType="1"/>
            <a:stCxn id="1341449" idx="3"/>
            <a:endCxn id="1341451" idx="1"/>
          </p:cNvCxnSpPr>
          <p:nvPr/>
        </p:nvCxnSpPr>
        <p:spPr bwMode="auto">
          <a:xfrm flipV="1">
            <a:off x="7620000" y="3810000"/>
            <a:ext cx="990600" cy="457200"/>
          </a:xfrm>
          <a:prstGeom prst="bentConnector3">
            <a:avLst>
              <a:gd name="adj1" fmla="val 50000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1461" name="AutoShape 21"/>
          <p:cNvCxnSpPr>
            <a:cxnSpLocks noChangeShapeType="1"/>
            <a:stCxn id="1341449" idx="3"/>
            <a:endCxn id="1341452" idx="1"/>
          </p:cNvCxnSpPr>
          <p:nvPr/>
        </p:nvCxnSpPr>
        <p:spPr bwMode="auto">
          <a:xfrm>
            <a:off x="7620000" y="4267200"/>
            <a:ext cx="1295400" cy="76200"/>
          </a:xfrm>
          <a:prstGeom prst="bentConnector3">
            <a:avLst>
              <a:gd name="adj1" fmla="val 50000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1462" name="AutoShape 22"/>
          <p:cNvCxnSpPr>
            <a:cxnSpLocks noChangeShapeType="1"/>
            <a:stCxn id="1341449" idx="3"/>
            <a:endCxn id="1341453" idx="1"/>
          </p:cNvCxnSpPr>
          <p:nvPr/>
        </p:nvCxnSpPr>
        <p:spPr bwMode="auto">
          <a:xfrm>
            <a:off x="7620000" y="4267200"/>
            <a:ext cx="990600" cy="1371600"/>
          </a:xfrm>
          <a:prstGeom prst="bentConnector3">
            <a:avLst>
              <a:gd name="adj1" fmla="val 50000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341463" name="Object 23"/>
          <p:cNvGraphicFramePr>
            <a:graphicFrameLocks noChangeAspect="1"/>
          </p:cNvGraphicFramePr>
          <p:nvPr/>
        </p:nvGraphicFramePr>
        <p:xfrm>
          <a:off x="3048000" y="5334000"/>
          <a:ext cx="1219200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4716000" imgH="3542760" progId="MS_ClipArt_Gallery.2">
                  <p:embed/>
                </p:oleObj>
              </mc:Choice>
              <mc:Fallback>
                <p:oleObj name="Clip" r:id="rId6" imgW="4716000" imgH="3542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334000"/>
                        <a:ext cx="1219200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41464" name="AutoShape 24"/>
          <p:cNvCxnSpPr>
            <a:cxnSpLocks noChangeShapeType="1"/>
            <a:endCxn id="1341446" idx="2"/>
          </p:cNvCxnSpPr>
          <p:nvPr/>
        </p:nvCxnSpPr>
        <p:spPr bwMode="auto">
          <a:xfrm flipV="1">
            <a:off x="4267200" y="3810000"/>
            <a:ext cx="342900" cy="1982788"/>
          </a:xfrm>
          <a:prstGeom prst="bentConnector2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41465" name="Text Box 25"/>
          <p:cNvSpPr txBox="1">
            <a:spLocks noChangeArrowheads="1"/>
          </p:cNvSpPr>
          <p:nvPr/>
        </p:nvSpPr>
        <p:spPr bwMode="auto">
          <a:xfrm>
            <a:off x="2590800" y="2971801"/>
            <a:ext cx="1143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700"/>
              <a:t>Computer generated input</a:t>
            </a:r>
          </a:p>
        </p:txBody>
      </p:sp>
      <p:sp>
        <p:nvSpPr>
          <p:cNvPr id="1341466" name="Text Box 26"/>
          <p:cNvSpPr txBox="1">
            <a:spLocks noChangeArrowheads="1"/>
          </p:cNvSpPr>
          <p:nvPr/>
        </p:nvSpPr>
        <p:spPr bwMode="auto">
          <a:xfrm>
            <a:off x="2514600" y="4648201"/>
            <a:ext cx="1143000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700"/>
              <a:t>User key-in  input</a:t>
            </a:r>
          </a:p>
        </p:txBody>
      </p:sp>
      <p:sp>
        <p:nvSpPr>
          <p:cNvPr id="1341467" name="Text Box 27"/>
          <p:cNvSpPr txBox="1">
            <a:spLocks noChangeArrowheads="1"/>
          </p:cNvSpPr>
          <p:nvPr/>
        </p:nvSpPr>
        <p:spPr bwMode="auto">
          <a:xfrm>
            <a:off x="2971800" y="6324601"/>
            <a:ext cx="1295400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700"/>
              <a:t>Database manipulation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38750" y="1356618"/>
            <a:ext cx="201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 </a:t>
            </a:r>
            <a:r>
              <a:rPr lang="en-US" dirty="0" err="1">
                <a:solidFill>
                  <a:srgbClr val="FF0000"/>
                </a:solidFill>
              </a:rPr>
              <a:t>Uji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kehandalan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pengendalian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aplikasi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981575" y="2395539"/>
            <a:ext cx="704850" cy="61277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953126" y="2471886"/>
            <a:ext cx="166686" cy="156671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534151" y="2423320"/>
            <a:ext cx="657225" cy="1272381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754118" y="5848945"/>
            <a:ext cx="298856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2. </a:t>
            </a:r>
            <a:r>
              <a:rPr lang="en-US" dirty="0" err="1">
                <a:solidFill>
                  <a:srgbClr val="FF0000"/>
                </a:solidFill>
              </a:rPr>
              <a:t>Uji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substantif </a:t>
            </a:r>
            <a:r>
              <a:rPr lang="en-US" dirty="0" err="1">
                <a:solidFill>
                  <a:srgbClr val="FF0000"/>
                </a:solidFill>
              </a:rPr>
              <a:t>atas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validitas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akurasi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kelengkapan</a:t>
            </a:r>
            <a:r>
              <a:rPr lang="en-US" dirty="0">
                <a:solidFill>
                  <a:srgbClr val="FF0000"/>
                </a:solidFill>
              </a:rPr>
              <a:t> input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134100" y="5329536"/>
            <a:ext cx="728662" cy="49688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096250" y="862069"/>
            <a:ext cx="20193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3. </a:t>
            </a:r>
            <a:r>
              <a:rPr lang="en-US" dirty="0" err="1">
                <a:solidFill>
                  <a:srgbClr val="FF0000"/>
                </a:solidFill>
              </a:rPr>
              <a:t>Uji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substantf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atas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akurasi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kelengkapan</a:t>
            </a:r>
            <a:r>
              <a:rPr lang="en-US" dirty="0">
                <a:solidFill>
                  <a:srgbClr val="FF0000"/>
                </a:solidFill>
              </a:rPr>
              <a:t> output</a:t>
            </a:r>
          </a:p>
        </p:txBody>
      </p:sp>
      <p:cxnSp>
        <p:nvCxnSpPr>
          <p:cNvPr id="12" name="Straight Arrow Connector 11"/>
          <p:cNvCxnSpPr>
            <a:stCxn id="41" idx="2"/>
          </p:cNvCxnSpPr>
          <p:nvPr/>
        </p:nvCxnSpPr>
        <p:spPr>
          <a:xfrm>
            <a:off x="9105900" y="2062398"/>
            <a:ext cx="0" cy="217551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9410700" y="2040700"/>
            <a:ext cx="16764" cy="1464501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9659112" y="2171172"/>
            <a:ext cx="18288" cy="308662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431128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638800" y="1572391"/>
            <a:ext cx="6019800" cy="2992437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/>
              <a:t>Kedudukan</a:t>
            </a:r>
            <a:r>
              <a:rPr lang="en-US" sz="4800" dirty="0"/>
              <a:t> MK </a:t>
            </a:r>
            <a:r>
              <a:rPr lang="id-ID" sz="4800" dirty="0"/>
              <a:t>Teknik Audit </a:t>
            </a:r>
            <a:r>
              <a:rPr lang="id-ID" sz="4800" dirty="0" err="1"/>
              <a:t>Berbantuan</a:t>
            </a:r>
            <a:r>
              <a:rPr lang="id-ID" sz="4800" dirty="0"/>
              <a:t> Komputer (TABK) </a:t>
            </a:r>
            <a:r>
              <a:rPr lang="en-US" sz="4800" dirty="0" err="1"/>
              <a:t>dalam</a:t>
            </a:r>
            <a:r>
              <a:rPr lang="en-US" sz="4800" dirty="0"/>
              <a:t> dunia </a:t>
            </a:r>
            <a:r>
              <a:rPr lang="en-US" sz="4800" dirty="0" err="1"/>
              <a:t>Pengauditan</a:t>
            </a:r>
            <a:r>
              <a:rPr lang="en-US" sz="4800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72400" y="6486525"/>
            <a:ext cx="2895600" cy="298450"/>
          </a:xfrm>
        </p:spPr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24000" y="6480175"/>
            <a:ext cx="2133600" cy="292100"/>
          </a:xfrm>
        </p:spPr>
        <p:txBody>
          <a:bodyPr/>
          <a:lstStyle/>
          <a:p>
            <a:fld id="{8BB18511-2F2F-4F99-88A5-3203A71BE7C7}" type="slidenum">
              <a:rPr lang="zh-CN" altLang="en-US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889466"/>
      </p:ext>
    </p:extLst>
  </p:cSld>
  <p:clrMapOvr>
    <a:masterClrMapping/>
  </p:clrMapOvr>
  <p:transition spd="slow">
    <p:push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2A-</a:t>
            </a:r>
            <a:fld id="{051F6E3D-E650-40C3-AF23-9DF9FD60DA0F}" type="slidenum">
              <a:rPr lang="en-US" altLang="en-US"/>
              <a:pPr/>
              <a:t>50</a:t>
            </a:fld>
            <a:endParaRPr lang="en-US" altLang="en-US"/>
          </a:p>
        </p:txBody>
      </p:sp>
      <p:graphicFrame>
        <p:nvGraphicFramePr>
          <p:cNvPr id="1313794" name="Object 2"/>
          <p:cNvGraphicFramePr>
            <a:graphicFrameLocks noChangeAspect="1"/>
          </p:cNvGraphicFramePr>
          <p:nvPr/>
        </p:nvGraphicFramePr>
        <p:xfrm>
          <a:off x="2362201" y="1600201"/>
          <a:ext cx="7910513" cy="442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677431" imgH="3734282" progId="Excel.Sheet.8">
                  <p:embed/>
                </p:oleObj>
              </mc:Choice>
              <mc:Fallback>
                <p:oleObj name="Worksheet" r:id="rId2" imgW="6677431" imgH="373428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1" y="1600201"/>
                        <a:ext cx="7910513" cy="44243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0991759"/>
      </p:ext>
    </p:extLst>
  </p:cSld>
  <p:clrMapOvr>
    <a:masterClrMapping/>
  </p:clrMapOvr>
  <p:transition spd="slow">
    <p:push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48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801732"/>
              </p:ext>
            </p:extLst>
          </p:nvPr>
        </p:nvGraphicFramePr>
        <p:xfrm>
          <a:off x="2362200" y="0"/>
          <a:ext cx="7467599" cy="6897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610621" imgH="6477482" progId="Excel.Sheet.8">
                  <p:embed/>
                </p:oleObj>
              </mc:Choice>
              <mc:Fallback>
                <p:oleObj name="Worksheet" r:id="rId2" imgW="6610621" imgH="647748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0"/>
                        <a:ext cx="7467599" cy="689778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9466722"/>
      </p:ext>
    </p:extLst>
  </p:cSld>
  <p:clrMapOvr>
    <a:masterClrMapping/>
  </p:clrMapOvr>
  <p:transition spd="slow">
    <p:push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222251"/>
            <a:ext cx="10515600" cy="60709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solidFill>
                  <a:srgbClr val="FFFF00"/>
                </a:solidFill>
              </a:rPr>
              <a:t>Hubungan</a:t>
            </a:r>
            <a:r>
              <a:rPr lang="en-US" sz="3600" b="1" dirty="0">
                <a:solidFill>
                  <a:srgbClr val="FFFF00"/>
                </a:solidFill>
              </a:rPr>
              <a:t> </a:t>
            </a:r>
            <a:r>
              <a:rPr lang="en-US" sz="3600" b="1" dirty="0" err="1">
                <a:solidFill>
                  <a:srgbClr val="FFFF00"/>
                </a:solidFill>
              </a:rPr>
              <a:t>antara</a:t>
            </a:r>
            <a:r>
              <a:rPr lang="en-US" sz="3600" b="1" dirty="0">
                <a:solidFill>
                  <a:srgbClr val="FFFF00"/>
                </a:solidFill>
              </a:rPr>
              <a:t> SIA </a:t>
            </a:r>
            <a:r>
              <a:rPr lang="en-US" sz="3600" b="1" dirty="0" err="1">
                <a:solidFill>
                  <a:srgbClr val="FFFF00"/>
                </a:solidFill>
              </a:rPr>
              <a:t>dengan</a:t>
            </a:r>
            <a:r>
              <a:rPr lang="en-US" sz="3600" b="1" dirty="0">
                <a:solidFill>
                  <a:srgbClr val="FFFF00"/>
                </a:solidFill>
              </a:rPr>
              <a:t> </a:t>
            </a:r>
            <a:r>
              <a:rPr lang="en-US" sz="3600" b="1" dirty="0" err="1">
                <a:solidFill>
                  <a:srgbClr val="FFFF00"/>
                </a:solidFill>
              </a:rPr>
              <a:t>sistem</a:t>
            </a:r>
            <a:r>
              <a:rPr lang="en-US" sz="3600" b="1" dirty="0">
                <a:solidFill>
                  <a:srgbClr val="FFFF00"/>
                </a:solidFill>
              </a:rPr>
              <a:t> lain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65D9-755F-46D8-B414-EFC310841F26}" type="slidenum">
              <a:rPr lang="zh-CN" altLang="en-US" smtClean="0"/>
              <a:pPr/>
              <a:t>52</a:t>
            </a:fld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10" y="829346"/>
            <a:ext cx="8305800" cy="54678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2285" y="6297196"/>
            <a:ext cx="6067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Sumber</a:t>
            </a:r>
            <a:r>
              <a:rPr lang="en-US" sz="1600" dirty="0"/>
              <a:t>: A.S. Siddiqui. Comprehensive Accountancy for Class XI</a:t>
            </a:r>
          </a:p>
        </p:txBody>
      </p:sp>
    </p:spTree>
    <p:extLst>
      <p:ext uri="{BB962C8B-B14F-4D97-AF65-F5344CB8AC3E}">
        <p14:creationId xmlns:p14="http://schemas.microsoft.com/office/powerpoint/2010/main" val="2582780233"/>
      </p:ext>
    </p:extLst>
  </p:cSld>
  <p:clrMapOvr>
    <a:masterClrMapping/>
  </p:clrMapOvr>
  <p:transition spd="slow">
    <p:push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Accounting Information System (AIS)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059" b="5981"/>
          <a:stretch/>
        </p:blipFill>
        <p:spPr>
          <a:xfrm>
            <a:off x="1714500" y="1188830"/>
            <a:ext cx="8763000" cy="532652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2970110"/>
      </p:ext>
    </p:extLst>
  </p:cSld>
  <p:clrMapOvr>
    <a:masterClrMapping/>
  </p:clrMapOvr>
  <p:transition spd="slow">
    <p:push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9EEE112-7B88-4285-AA8C-A9ED86831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7400" y="1122362"/>
            <a:ext cx="5638800" cy="3297237"/>
          </a:xfrm>
        </p:spPr>
        <p:txBody>
          <a:bodyPr>
            <a:normAutofit/>
          </a:bodyPr>
          <a:lstStyle/>
          <a:p>
            <a:pPr algn="r"/>
            <a:r>
              <a:rPr lang="id-ID" sz="6600" dirty="0"/>
              <a:t>JENIS-JENIS TABK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29962-75F2-46EA-9CEA-FCAE41F22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8F07D-D747-4A20-B5DC-95A89DE0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2729460"/>
      </p:ext>
    </p:extLst>
  </p:cSld>
  <p:clrMapOvr>
    <a:masterClrMapping/>
  </p:clrMapOvr>
  <p:transition spd="slow">
    <p:push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3232F15-9E81-47A4-A266-A3869F4A07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altLang="id-ID"/>
              <a:t>Categories of CAATs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F722694-224E-4656-8FE1-9A9F046E1B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6659613"/>
              </p:ext>
            </p:extLst>
          </p:nvPr>
        </p:nvGraphicFramePr>
        <p:xfrm>
          <a:off x="1524000" y="1066800"/>
          <a:ext cx="10058400" cy="579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BC72C5-CFB1-49C2-ADAE-43222C34CCDD}"/>
              </a:ext>
            </a:extLst>
          </p:cNvPr>
          <p:cNvSpPr txBox="1"/>
          <p:nvPr/>
        </p:nvSpPr>
        <p:spPr>
          <a:xfrm>
            <a:off x="1524000" y="5726705"/>
            <a:ext cx="99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600" dirty="0">
                <a:solidFill>
                  <a:srgbClr val="0F2941"/>
                </a:solidFill>
                <a:sym typeface="Wingdings" panose="05000000000000000000" pitchFamily="2" charset="2"/>
              </a:rPr>
              <a:t></a:t>
            </a:r>
            <a:endParaRPr lang="id-ID" sz="6600" dirty="0">
              <a:solidFill>
                <a:srgbClr val="0F294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86712C-6196-475A-8859-668D07A2319E}"/>
              </a:ext>
            </a:extLst>
          </p:cNvPr>
          <p:cNvSpPr/>
          <p:nvPr/>
        </p:nvSpPr>
        <p:spPr>
          <a:xfrm>
            <a:off x="1524000" y="1146472"/>
            <a:ext cx="990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6600" dirty="0">
                <a:solidFill>
                  <a:srgbClr val="FF0000"/>
                </a:solidFill>
                <a:sym typeface="Wingdings" panose="05000000000000000000" pitchFamily="2" charset="2"/>
              </a:rPr>
              <a:t></a:t>
            </a:r>
            <a:endParaRPr lang="id-ID" sz="60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3E8E64-385D-47E9-9B17-C17FB42597BF}"/>
              </a:ext>
            </a:extLst>
          </p:cNvPr>
          <p:cNvSpPr/>
          <p:nvPr/>
        </p:nvSpPr>
        <p:spPr>
          <a:xfrm>
            <a:off x="2032119" y="2073166"/>
            <a:ext cx="93968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6600" dirty="0">
                <a:solidFill>
                  <a:srgbClr val="2B166E"/>
                </a:solidFill>
                <a:sym typeface="Wingdings" panose="05000000000000000000" pitchFamily="2" charset="2"/>
              </a:rPr>
              <a:t></a:t>
            </a:r>
            <a:endParaRPr lang="id-ID" sz="6600" dirty="0">
              <a:solidFill>
                <a:srgbClr val="2B166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894C4C-88A5-455C-B217-D5FC8664D01F}"/>
              </a:ext>
            </a:extLst>
          </p:cNvPr>
          <p:cNvSpPr/>
          <p:nvPr/>
        </p:nvSpPr>
        <p:spPr>
          <a:xfrm>
            <a:off x="2254468" y="2984891"/>
            <a:ext cx="93968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66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</a:t>
            </a:r>
            <a:endParaRPr lang="id-ID" sz="6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82669-A595-4C80-A430-C2AAE5BD2739}"/>
              </a:ext>
            </a:extLst>
          </p:cNvPr>
          <p:cNvSpPr/>
          <p:nvPr/>
        </p:nvSpPr>
        <p:spPr>
          <a:xfrm>
            <a:off x="2254467" y="3880100"/>
            <a:ext cx="93968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6600" dirty="0">
                <a:solidFill>
                  <a:srgbClr val="0E883C"/>
                </a:solidFill>
                <a:sym typeface="Wingdings" panose="05000000000000000000" pitchFamily="2" charset="2"/>
              </a:rPr>
              <a:t></a:t>
            </a:r>
            <a:endParaRPr lang="id-ID" sz="6600" dirty="0">
              <a:solidFill>
                <a:srgbClr val="0E883C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B2A7A8-0645-4ACD-8353-75402D2EF48F}"/>
              </a:ext>
            </a:extLst>
          </p:cNvPr>
          <p:cNvSpPr/>
          <p:nvPr/>
        </p:nvSpPr>
        <p:spPr>
          <a:xfrm>
            <a:off x="2032119" y="4814958"/>
            <a:ext cx="93968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6600" dirty="0">
                <a:solidFill>
                  <a:srgbClr val="0A423E"/>
                </a:solidFill>
                <a:sym typeface="Wingdings" panose="05000000000000000000" pitchFamily="2" charset="2"/>
              </a:rPr>
              <a:t></a:t>
            </a:r>
            <a:endParaRPr lang="id-ID" sz="6600" dirty="0">
              <a:solidFill>
                <a:srgbClr val="0A423E"/>
              </a:solidFill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33D93438-889E-402D-8B74-02E6FC63D6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838200" indent="-838200">
              <a:buFontTx/>
              <a:buAutoNum type="arabicPeriod"/>
            </a:pPr>
            <a:r>
              <a:rPr lang="en-US" altLang="id-ID" b="1" dirty="0">
                <a:latin typeface="Times New Roman" panose="02020603050405020304" pitchFamily="18" charset="0"/>
              </a:rPr>
              <a:t>Audit Planning Aids</a:t>
            </a:r>
            <a:endParaRPr lang="en-GB" altLang="id-ID" b="1" dirty="0">
              <a:latin typeface="Times New Roman" panose="02020603050405020304" pitchFamily="18" charset="0"/>
            </a:endParaRP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3ACFB30-9B1A-474F-A7B0-F861C8808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 eaLnBrk="1" hangingPunct="1">
              <a:lnSpc>
                <a:spcPct val="90000"/>
              </a:lnSpc>
              <a:buFont typeface="+mj-lt"/>
              <a:buAutoNum type="alphaUcPeriod"/>
            </a:pPr>
            <a:r>
              <a:rPr lang="en-US" altLang="id-ID" sz="3200" b="1" dirty="0"/>
              <a:t>Audit program generator</a:t>
            </a:r>
          </a:p>
          <a:p>
            <a:pPr marL="714375" lvl="1" indent="-531813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id-ID" sz="3200" dirty="0"/>
              <a:t>generates list of audit procedures by financial statement item assertion in response to risk assessment, extent, timing, staffing</a:t>
            </a:r>
            <a:endParaRPr lang="id-ID" altLang="id-ID" sz="3200" dirty="0"/>
          </a:p>
          <a:p>
            <a:pPr lvl="1" eaLnBrk="1" hangingPunct="1">
              <a:lnSpc>
                <a:spcPct val="90000"/>
              </a:lnSpc>
            </a:pPr>
            <a:endParaRPr lang="en-US" altLang="id-ID" sz="3200" dirty="0"/>
          </a:p>
          <a:p>
            <a:pPr marL="514350" indent="-514350" eaLnBrk="1" hangingPunct="1">
              <a:lnSpc>
                <a:spcPct val="90000"/>
              </a:lnSpc>
              <a:buFont typeface="+mj-lt"/>
              <a:buAutoNum type="alphaUcPeriod"/>
            </a:pPr>
            <a:r>
              <a:rPr lang="en-US" altLang="id-ID" sz="3200" b="1" dirty="0"/>
              <a:t>Working paper generation</a:t>
            </a:r>
          </a:p>
          <a:p>
            <a:pPr marL="714375" lvl="1" indent="-531813">
              <a:buFont typeface="Wingdings" panose="05000000000000000000" pitchFamily="2" charset="2"/>
              <a:buChar char="Ø"/>
            </a:pPr>
            <a:r>
              <a:rPr lang="en-US" altLang="id-ID" sz="3200" dirty="0"/>
              <a:t>generates trial balance, adjustments, lead sheets, draft financial statements, journal entry listings, closing entry listings, variance analysis, ratio analysis, trend analysis</a:t>
            </a:r>
            <a:endParaRPr lang="en-GB" altLang="id-ID" sz="3200" dirty="0"/>
          </a:p>
        </p:txBody>
      </p:sp>
    </p:spTree>
  </p:cSld>
  <p:clrMapOvr>
    <a:masterClrMapping/>
  </p:clrMapOvr>
  <p:transition spd="slow">
    <p:push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753B25C-F45E-4DC0-92B5-62ADEB4F64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76200"/>
            <a:ext cx="8305800" cy="803275"/>
          </a:xfrm>
        </p:spPr>
        <p:txBody>
          <a:bodyPr>
            <a:normAutofit/>
          </a:bodyPr>
          <a:lstStyle/>
          <a:p>
            <a:pPr marL="762000" indent="-762000"/>
            <a:r>
              <a:rPr lang="id-ID" altLang="id-ID" sz="3600" dirty="0">
                <a:latin typeface="Times New Roman" panose="02020603050405020304" pitchFamily="18" charset="0"/>
              </a:rPr>
              <a:t>2. </a:t>
            </a:r>
            <a:r>
              <a:rPr lang="en-US" altLang="id-ID" sz="3600" dirty="0">
                <a:latin typeface="Times New Roman" panose="02020603050405020304" pitchFamily="18" charset="0"/>
              </a:rPr>
              <a:t>System Analysis and Documentation</a:t>
            </a:r>
            <a:endParaRPr lang="en-GB" altLang="id-ID" sz="3600" dirty="0">
              <a:latin typeface="Times New Roman" panose="02020603050405020304" pitchFamily="18" charset="0"/>
            </a:endParaRP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32F9566D-E46E-48B7-A381-53327AE6B6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71600" y="1125538"/>
            <a:ext cx="10134599" cy="554354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lphaUcPeriod"/>
              <a:defRPr/>
            </a:pPr>
            <a:r>
              <a:rPr lang="en-US" sz="2400" b="1" dirty="0"/>
              <a:t>Automatic flowcharting</a:t>
            </a:r>
          </a:p>
          <a:p>
            <a:pPr marL="808038" lvl="1" indent="-263525">
              <a:lnSpc>
                <a:spcPct val="80000"/>
              </a:lnSpc>
              <a:buFont typeface="Wingdings" panose="05000000000000000000" pitchFamily="2" charset="2"/>
              <a:buChar char="ü"/>
              <a:defRPr/>
            </a:pPr>
            <a:r>
              <a:rPr lang="en-US" dirty="0"/>
              <a:t>analyses source code for a program then prints a block diagram of the key step; may be more readable than actual source code</a:t>
            </a:r>
          </a:p>
          <a:p>
            <a:pPr marL="808038" lvl="1" indent="-263525">
              <a:lnSpc>
                <a:spcPct val="80000"/>
              </a:lnSpc>
              <a:buFont typeface="Wingdings" panose="05000000000000000000" pitchFamily="2" charset="2"/>
              <a:buChar char="ü"/>
              <a:defRPr/>
            </a:pPr>
            <a:r>
              <a:rPr lang="en-US" dirty="0"/>
              <a:t>can only be used for certain programming languages, diagrams may be difficult to interpret</a:t>
            </a:r>
          </a:p>
          <a:p>
            <a:pPr marL="808038" lvl="1" indent="-263525">
              <a:lnSpc>
                <a:spcPct val="80000"/>
              </a:lnSpc>
              <a:buFont typeface="Wingdings" panose="05000000000000000000" pitchFamily="2" charset="2"/>
              <a:buChar char="ü"/>
              <a:defRPr/>
            </a:pPr>
            <a:r>
              <a:rPr lang="en-US" dirty="0"/>
              <a:t>always question whether source code charted is the actual program</a:t>
            </a:r>
          </a:p>
          <a:p>
            <a:pPr marL="808038" lvl="1" indent="-263525">
              <a:lnSpc>
                <a:spcPct val="80000"/>
              </a:lnSpc>
              <a:buFont typeface="Wingdings" panose="05000000000000000000" pitchFamily="2" charset="2"/>
              <a:buChar char="ü"/>
              <a:defRPr/>
            </a:pPr>
            <a:endParaRPr lang="en-US" dirty="0"/>
          </a:p>
          <a:p>
            <a:pPr marL="457200" indent="-457200">
              <a:lnSpc>
                <a:spcPct val="80000"/>
              </a:lnSpc>
              <a:buFont typeface="+mj-lt"/>
              <a:buAutoNum type="alphaUcPeriod"/>
              <a:defRPr/>
            </a:pPr>
            <a:r>
              <a:rPr lang="en-US" sz="2400" b="1" dirty="0"/>
              <a:t>Flowchart packages</a:t>
            </a:r>
          </a:p>
          <a:p>
            <a:pPr marL="808038" lvl="1" indent="-263525">
              <a:lnSpc>
                <a:spcPct val="80000"/>
              </a:lnSpc>
              <a:buFont typeface="Wingdings" panose="05000000000000000000" pitchFamily="2" charset="2"/>
              <a:buChar char="ü"/>
              <a:defRPr/>
            </a:pPr>
            <a:r>
              <a:rPr lang="en-US" dirty="0"/>
              <a:t>first must be drawn by auditor, makes changes, modifications easier</a:t>
            </a:r>
          </a:p>
          <a:p>
            <a:pPr marL="808038" lvl="1" indent="-263525">
              <a:lnSpc>
                <a:spcPct val="80000"/>
              </a:lnSpc>
              <a:buFont typeface="Wingdings" panose="05000000000000000000" pitchFamily="2" charset="2"/>
              <a:buChar char="ü"/>
              <a:defRPr/>
            </a:pPr>
            <a:endParaRPr lang="en-US" dirty="0"/>
          </a:p>
          <a:p>
            <a:pPr marL="457200" indent="-457200">
              <a:lnSpc>
                <a:spcPct val="80000"/>
              </a:lnSpc>
              <a:buFont typeface="+mj-lt"/>
              <a:buAutoNum type="alphaUcPeriod"/>
              <a:defRPr/>
            </a:pPr>
            <a:r>
              <a:rPr lang="en-US" sz="2400" b="1" dirty="0"/>
              <a:t>Internal Control Modeling Systems</a:t>
            </a:r>
          </a:p>
          <a:p>
            <a:pPr marL="808038" lvl="1" indent="-263525">
              <a:lnSpc>
                <a:spcPct val="80000"/>
              </a:lnSpc>
              <a:buFont typeface="Wingdings" panose="05000000000000000000" pitchFamily="2" charset="2"/>
              <a:buChar char="ü"/>
              <a:defRPr/>
            </a:pPr>
            <a:r>
              <a:rPr lang="en-US" dirty="0"/>
              <a:t>Electronic questionnaire to record info and summarize deficiencies</a:t>
            </a:r>
          </a:p>
          <a:p>
            <a:pPr marL="808038" lvl="1" indent="-263525">
              <a:lnSpc>
                <a:spcPct val="80000"/>
              </a:lnSpc>
              <a:buFont typeface="Wingdings" panose="05000000000000000000" pitchFamily="2" charset="2"/>
              <a:buChar char="ü"/>
              <a:defRPr/>
            </a:pPr>
            <a:endParaRPr lang="en-US" dirty="0"/>
          </a:p>
          <a:p>
            <a:pPr marL="457200" indent="-457200">
              <a:lnSpc>
                <a:spcPct val="80000"/>
              </a:lnSpc>
              <a:buFont typeface="+mj-lt"/>
              <a:buAutoNum type="alphaUcPeriod"/>
              <a:defRPr/>
            </a:pPr>
            <a:r>
              <a:rPr lang="en-US" sz="2400" b="1" dirty="0"/>
              <a:t>Review of Program logic – not strictly a CAAT</a:t>
            </a:r>
          </a:p>
          <a:p>
            <a:pPr marL="808038" lvl="1" indent="-263525">
              <a:lnSpc>
                <a:spcPct val="80000"/>
              </a:lnSpc>
              <a:buFont typeface="Wingdings" panose="05000000000000000000" pitchFamily="2" charset="2"/>
              <a:buChar char="ü"/>
              <a:defRPr/>
            </a:pPr>
            <a:r>
              <a:rPr lang="en-US" dirty="0"/>
              <a:t>Detailed, visual review of source code usually with help of text editors and compiler cross reference listings</a:t>
            </a:r>
          </a:p>
          <a:p>
            <a:pPr marL="808038" lvl="1" indent="-263525">
              <a:lnSpc>
                <a:spcPct val="80000"/>
              </a:lnSpc>
              <a:buFont typeface="Wingdings" panose="05000000000000000000" pitchFamily="2" charset="2"/>
              <a:buChar char="ü"/>
              <a:defRPr/>
            </a:pPr>
            <a:r>
              <a:rPr lang="en-US" dirty="0"/>
              <a:t>Helps auditor acquire good understanding of system processing, but require good understanding of programming language</a:t>
            </a:r>
            <a:endParaRPr lang="en-GB" dirty="0"/>
          </a:p>
        </p:txBody>
      </p:sp>
    </p:spTree>
  </p:cSld>
  <p:clrMapOvr>
    <a:masterClrMapping/>
  </p:clrMapOvr>
  <p:transition spd="slow">
    <p:push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D597EF13-3823-46BE-BCC4-795B47D16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4925"/>
            <a:ext cx="8305800" cy="803275"/>
          </a:xfrm>
        </p:spPr>
        <p:txBody>
          <a:bodyPr/>
          <a:lstStyle/>
          <a:p>
            <a:pPr eaLnBrk="1" hangingPunct="1"/>
            <a:r>
              <a:rPr lang="id-ID" altLang="id-ID" b="1" dirty="0">
                <a:latin typeface="Times New Roman" panose="02020603050405020304" pitchFamily="18" charset="0"/>
              </a:rPr>
              <a:t>3. </a:t>
            </a:r>
            <a:r>
              <a:rPr lang="en-US" altLang="id-ID" b="1" dirty="0">
                <a:latin typeface="Times New Roman" panose="02020603050405020304" pitchFamily="18" charset="0"/>
              </a:rPr>
              <a:t>System Testing</a:t>
            </a:r>
            <a:endParaRPr lang="en-GB" altLang="id-ID" dirty="0">
              <a:latin typeface="Times New Roman" panose="02020603050405020304" pitchFamily="18" charset="0"/>
            </a:endParaRP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49F6FDA1-4CB8-4331-8388-AF0FF857F2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09700" y="1219200"/>
            <a:ext cx="9448800" cy="4957763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90000"/>
              </a:lnSpc>
              <a:buFont typeface="+mj-lt"/>
              <a:buAutoNum type="alphaUcPeriod"/>
              <a:defRPr/>
            </a:pPr>
            <a:r>
              <a:rPr lang="en-US" sz="2400" b="1" dirty="0"/>
              <a:t>Test data</a:t>
            </a:r>
            <a:r>
              <a:rPr lang="en-US" sz="2400" dirty="0"/>
              <a:t>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Simulated transactions are processed through the system to check whether it processes transactions properly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We will cover this in depth in the next session</a:t>
            </a:r>
            <a:endParaRPr lang="id-ID" dirty="0"/>
          </a:p>
          <a:p>
            <a:pPr lvl="1" eaLnBrk="1" hangingPunct="1">
              <a:lnSpc>
                <a:spcPct val="90000"/>
              </a:lnSpc>
              <a:defRPr/>
            </a:pPr>
            <a:endParaRPr lang="en-US" dirty="0"/>
          </a:p>
          <a:p>
            <a:pPr marL="514350" indent="-514350">
              <a:lnSpc>
                <a:spcPct val="100000"/>
              </a:lnSpc>
              <a:buFont typeface="+mj-lt"/>
              <a:buAutoNum type="alphaUcPeriod"/>
              <a:defRPr/>
            </a:pPr>
            <a:r>
              <a:rPr lang="en-US" sz="2400" b="1" dirty="0"/>
              <a:t>Integrated test facility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Extension of test data to create integrated “dummy branch” for testing system processing (extra teller, check-out register, etc.)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Run test and live data together – then reverse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Set up dummy master files for branch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Can be applied frequently as part of regular operations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Make sure that live master file data is not affected</a:t>
            </a:r>
            <a:endParaRPr lang="en-GB" dirty="0"/>
          </a:p>
        </p:txBody>
      </p:sp>
    </p:spTree>
  </p:cSld>
  <p:clrMapOvr>
    <a:masterClrMapping/>
  </p:clrMapOvr>
  <p:transition spd="slow">
    <p:push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732A56FA-BF3F-451E-AA0C-E49650A37E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76200"/>
            <a:ext cx="8305800" cy="803275"/>
          </a:xfrm>
        </p:spPr>
        <p:txBody>
          <a:bodyPr/>
          <a:lstStyle/>
          <a:p>
            <a:pPr eaLnBrk="1" hangingPunct="1"/>
            <a:r>
              <a:rPr lang="id-ID" altLang="id-ID" b="1" dirty="0">
                <a:latin typeface="Times New Roman" panose="02020603050405020304" pitchFamily="18" charset="0"/>
              </a:rPr>
              <a:t>3. </a:t>
            </a:r>
            <a:r>
              <a:rPr lang="en-US" altLang="id-ID" b="1" dirty="0">
                <a:latin typeface="Times New Roman" panose="02020603050405020304" pitchFamily="18" charset="0"/>
              </a:rPr>
              <a:t>System Testing</a:t>
            </a:r>
            <a:endParaRPr lang="en-GB" altLang="id-ID" dirty="0">
              <a:latin typeface="Times New Roman" panose="02020603050405020304" pitchFamily="18" charset="0"/>
            </a:endParaRP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D1B1B1A0-3C84-4875-B7EB-A63A07C0CB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3500" y="1143000"/>
            <a:ext cx="9525000" cy="5638800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lphaUcPeriod" startAt="3"/>
              <a:defRPr/>
            </a:pPr>
            <a:r>
              <a:rPr lang="en-US" sz="3000" b="1" dirty="0"/>
              <a:t>Parallel simulation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Creation of a program to simulate processing by the auditee’s program to check whether it processes inputs properly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Use real data in simulated environment rather than simulated data in a real environment (test data)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Spreadsheets or general audit software packages often ideal for this purpose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Feasibility depends on the complexities of the program being simulated and the capacity to have logic simulated</a:t>
            </a:r>
          </a:p>
          <a:p>
            <a:pPr marL="514350" indent="-514350">
              <a:lnSpc>
                <a:spcPct val="110000"/>
              </a:lnSpc>
              <a:buFont typeface="+mj-lt"/>
              <a:buAutoNum type="alphaUcPeriod" startAt="3"/>
              <a:defRPr/>
            </a:pPr>
            <a:r>
              <a:rPr lang="en-US" sz="3000" b="1" dirty="0"/>
              <a:t>Program comparison software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Checking program against an archived copy to see if it has been changed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Keep exact duplicate of a special purpose program (e.g., ageing program)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Use a special utility to compare with object program, character by character, and report differences</a:t>
            </a:r>
            <a:endParaRPr lang="en-GB" dirty="0"/>
          </a:p>
        </p:txBody>
      </p:sp>
    </p:spTree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ea typeface="宋体" panose="02010600030101010101" pitchFamily="2" charset="-122"/>
              </a:rPr>
              <a:t>Apakah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ea typeface="宋体" panose="02010600030101010101" pitchFamily="2" charset="-122"/>
              </a:rPr>
              <a:t>Pengauditan</a:t>
            </a:r>
            <a:r>
              <a:rPr lang="en-US" altLang="zh-CN" dirty="0">
                <a:ea typeface="宋体" panose="02010600030101010101" pitchFamily="2" charset="-122"/>
              </a:rPr>
              <a:t>?</a:t>
            </a: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6332A-9C96-47FD-A1F8-2C7D430536D9}" type="slidenum">
              <a:rPr lang="zh-CN" altLang="en-US" smtClean="0"/>
              <a:pPr/>
              <a:t>6</a:t>
            </a:fld>
            <a:endParaRPr lang="en-US" altLang="zh-CN"/>
          </a:p>
        </p:txBody>
      </p:sp>
      <p:grpSp>
        <p:nvGrpSpPr>
          <p:cNvPr id="67587" name="Group 3"/>
          <p:cNvGrpSpPr>
            <a:grpSpLocks/>
          </p:cNvGrpSpPr>
          <p:nvPr/>
        </p:nvGrpSpPr>
        <p:grpSpPr bwMode="auto">
          <a:xfrm>
            <a:off x="1981200" y="2039143"/>
            <a:ext cx="8001000" cy="3886200"/>
            <a:chOff x="480" y="1296"/>
            <a:chExt cx="4236" cy="2448"/>
          </a:xfrm>
        </p:grpSpPr>
        <p:sp>
          <p:nvSpPr>
            <p:cNvPr id="67588" name="Freeform 4"/>
            <p:cNvSpPr>
              <a:spLocks noEditPoints="1"/>
            </p:cNvSpPr>
            <p:nvPr/>
          </p:nvSpPr>
          <p:spPr bwMode="gray">
            <a:xfrm rot="-1358056">
              <a:off x="877" y="1765"/>
              <a:ext cx="3839" cy="1527"/>
            </a:xfrm>
            <a:custGeom>
              <a:avLst/>
              <a:gdLst>
                <a:gd name="T0" fmla="*/ 1692 w 4040"/>
                <a:gd name="T1" fmla="*/ 12 h 1888"/>
                <a:gd name="T2" fmla="*/ 1234 w 4040"/>
                <a:gd name="T3" fmla="*/ 74 h 1888"/>
                <a:gd name="T4" fmla="*/ 828 w 4040"/>
                <a:gd name="T5" fmla="*/ 182 h 1888"/>
                <a:gd name="T6" fmla="*/ 486 w 4040"/>
                <a:gd name="T7" fmla="*/ 330 h 1888"/>
                <a:gd name="T8" fmla="*/ 226 w 4040"/>
                <a:gd name="T9" fmla="*/ 510 h 1888"/>
                <a:gd name="T10" fmla="*/ 58 w 4040"/>
                <a:gd name="T11" fmla="*/ 718 h 1888"/>
                <a:gd name="T12" fmla="*/ 0 w 4040"/>
                <a:gd name="T13" fmla="*/ 944 h 1888"/>
                <a:gd name="T14" fmla="*/ 58 w 4040"/>
                <a:gd name="T15" fmla="*/ 1170 h 1888"/>
                <a:gd name="T16" fmla="*/ 226 w 4040"/>
                <a:gd name="T17" fmla="*/ 1378 h 1888"/>
                <a:gd name="T18" fmla="*/ 486 w 4040"/>
                <a:gd name="T19" fmla="*/ 1558 h 1888"/>
                <a:gd name="T20" fmla="*/ 828 w 4040"/>
                <a:gd name="T21" fmla="*/ 1706 h 1888"/>
                <a:gd name="T22" fmla="*/ 1234 w 4040"/>
                <a:gd name="T23" fmla="*/ 1814 h 1888"/>
                <a:gd name="T24" fmla="*/ 1692 w 4040"/>
                <a:gd name="T25" fmla="*/ 1876 h 1888"/>
                <a:gd name="T26" fmla="*/ 2186 w 4040"/>
                <a:gd name="T27" fmla="*/ 1884 h 1888"/>
                <a:gd name="T28" fmla="*/ 2658 w 4040"/>
                <a:gd name="T29" fmla="*/ 1840 h 1888"/>
                <a:gd name="T30" fmla="*/ 3084 w 4040"/>
                <a:gd name="T31" fmla="*/ 1746 h 1888"/>
                <a:gd name="T32" fmla="*/ 3448 w 4040"/>
                <a:gd name="T33" fmla="*/ 1612 h 1888"/>
                <a:gd name="T34" fmla="*/ 3738 w 4040"/>
                <a:gd name="T35" fmla="*/ 1442 h 1888"/>
                <a:gd name="T36" fmla="*/ 3938 w 4040"/>
                <a:gd name="T37" fmla="*/ 1242 h 1888"/>
                <a:gd name="T38" fmla="*/ 4034 w 4040"/>
                <a:gd name="T39" fmla="*/ 1022 h 1888"/>
                <a:gd name="T40" fmla="*/ 4014 w 4040"/>
                <a:gd name="T41" fmla="*/ 790 h 1888"/>
                <a:gd name="T42" fmla="*/ 3882 w 4040"/>
                <a:gd name="T43" fmla="*/ 576 h 1888"/>
                <a:gd name="T44" fmla="*/ 3650 w 4040"/>
                <a:gd name="T45" fmla="*/ 386 h 1888"/>
                <a:gd name="T46" fmla="*/ 3334 w 4040"/>
                <a:gd name="T47" fmla="*/ 228 h 1888"/>
                <a:gd name="T48" fmla="*/ 2948 w 4040"/>
                <a:gd name="T49" fmla="*/ 106 h 1888"/>
                <a:gd name="T50" fmla="*/ 2506 w 4040"/>
                <a:gd name="T51" fmla="*/ 28 h 1888"/>
                <a:gd name="T52" fmla="*/ 2020 w 4040"/>
                <a:gd name="T53" fmla="*/ 0 h 1888"/>
                <a:gd name="T54" fmla="*/ 1606 w 4040"/>
                <a:gd name="T55" fmla="*/ 1736 h 1888"/>
                <a:gd name="T56" fmla="*/ 1164 w 4040"/>
                <a:gd name="T57" fmla="*/ 1678 h 1888"/>
                <a:gd name="T58" fmla="*/ 776 w 4040"/>
                <a:gd name="T59" fmla="*/ 1576 h 1888"/>
                <a:gd name="T60" fmla="*/ 458 w 4040"/>
                <a:gd name="T61" fmla="*/ 1436 h 1888"/>
                <a:gd name="T62" fmla="*/ 224 w 4040"/>
                <a:gd name="T63" fmla="*/ 1266 h 1888"/>
                <a:gd name="T64" fmla="*/ 88 w 4040"/>
                <a:gd name="T65" fmla="*/ 1074 h 1888"/>
                <a:gd name="T66" fmla="*/ 68 w 4040"/>
                <a:gd name="T67" fmla="*/ 864 h 1888"/>
                <a:gd name="T68" fmla="*/ 166 w 4040"/>
                <a:gd name="T69" fmla="*/ 664 h 1888"/>
                <a:gd name="T70" fmla="*/ 370 w 4040"/>
                <a:gd name="T71" fmla="*/ 486 h 1888"/>
                <a:gd name="T72" fmla="*/ 662 w 4040"/>
                <a:gd name="T73" fmla="*/ 336 h 1888"/>
                <a:gd name="T74" fmla="*/ 1028 w 4040"/>
                <a:gd name="T75" fmla="*/ 222 h 1888"/>
                <a:gd name="T76" fmla="*/ 1454 w 4040"/>
                <a:gd name="T77" fmla="*/ 148 h 1888"/>
                <a:gd name="T78" fmla="*/ 1922 w 4040"/>
                <a:gd name="T79" fmla="*/ 120 h 1888"/>
                <a:gd name="T80" fmla="*/ 2392 w 4040"/>
                <a:gd name="T81" fmla="*/ 148 h 1888"/>
                <a:gd name="T82" fmla="*/ 2818 w 4040"/>
                <a:gd name="T83" fmla="*/ 222 h 1888"/>
                <a:gd name="T84" fmla="*/ 3184 w 4040"/>
                <a:gd name="T85" fmla="*/ 336 h 1888"/>
                <a:gd name="T86" fmla="*/ 3476 w 4040"/>
                <a:gd name="T87" fmla="*/ 486 h 1888"/>
                <a:gd name="T88" fmla="*/ 3680 w 4040"/>
                <a:gd name="T89" fmla="*/ 664 h 1888"/>
                <a:gd name="T90" fmla="*/ 3778 w 4040"/>
                <a:gd name="T91" fmla="*/ 864 h 1888"/>
                <a:gd name="T92" fmla="*/ 3758 w 4040"/>
                <a:gd name="T93" fmla="*/ 1074 h 1888"/>
                <a:gd name="T94" fmla="*/ 3622 w 4040"/>
                <a:gd name="T95" fmla="*/ 1266 h 1888"/>
                <a:gd name="T96" fmla="*/ 3388 w 4040"/>
                <a:gd name="T97" fmla="*/ 1436 h 1888"/>
                <a:gd name="T98" fmla="*/ 3070 w 4040"/>
                <a:gd name="T99" fmla="*/ 1576 h 1888"/>
                <a:gd name="T100" fmla="*/ 2682 w 4040"/>
                <a:gd name="T101" fmla="*/ 1678 h 1888"/>
                <a:gd name="T102" fmla="*/ 2240 w 4040"/>
                <a:gd name="T103" fmla="*/ 1736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rgbClr val="E7E2D5">
                    <a:alpha val="35686"/>
                  </a:srgbClr>
                </a:gs>
                <a:gs pos="100000">
                  <a:srgbClr val="D7D2B7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7C16B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589" name="Oval 5"/>
            <p:cNvSpPr>
              <a:spLocks noChangeArrowheads="1"/>
            </p:cNvSpPr>
            <p:nvPr/>
          </p:nvSpPr>
          <p:spPr bwMode="gray">
            <a:xfrm>
              <a:off x="2470" y="1296"/>
              <a:ext cx="595" cy="694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prstShdw prst="shdw12" dist="76200" dir="10800000">
                <a:srgbClr val="001D3A">
                  <a:alpha val="50000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67590" name="Oval 6"/>
            <p:cNvSpPr>
              <a:spLocks noChangeArrowheads="1"/>
            </p:cNvSpPr>
            <p:nvPr/>
          </p:nvSpPr>
          <p:spPr bwMode="gray">
            <a:xfrm>
              <a:off x="1216" y="1968"/>
              <a:ext cx="595" cy="69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prstShdw prst="shdw12" dist="76200" dir="10800000">
                <a:srgbClr val="001D3A">
                  <a:alpha val="50000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67591" name="Oval 7"/>
            <p:cNvSpPr>
              <a:spLocks noChangeArrowheads="1"/>
            </p:cNvSpPr>
            <p:nvPr/>
          </p:nvSpPr>
          <p:spPr bwMode="gray">
            <a:xfrm>
              <a:off x="1263" y="3050"/>
              <a:ext cx="595" cy="694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prstShdw prst="shdw12" dist="76200" dir="10800000">
                <a:srgbClr val="001D3A">
                  <a:alpha val="50000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67592" name="Oval 8"/>
            <p:cNvSpPr>
              <a:spLocks noChangeArrowheads="1"/>
            </p:cNvSpPr>
            <p:nvPr/>
          </p:nvSpPr>
          <p:spPr bwMode="gray">
            <a:xfrm>
              <a:off x="2446" y="3002"/>
              <a:ext cx="595" cy="694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prstShdw prst="shdw12" dist="76200" dir="10800000">
                <a:srgbClr val="001D3A">
                  <a:alpha val="50000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67593" name="Oval 9"/>
            <p:cNvSpPr>
              <a:spLocks noChangeArrowheads="1"/>
            </p:cNvSpPr>
            <p:nvPr/>
          </p:nvSpPr>
          <p:spPr bwMode="gray">
            <a:xfrm>
              <a:off x="3899" y="1344"/>
              <a:ext cx="562" cy="69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prstShdw prst="shdw12" dist="76200" dir="10800000">
                <a:srgbClr val="001D3A">
                  <a:alpha val="50000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67594" name="Text Box 10"/>
            <p:cNvSpPr txBox="1">
              <a:spLocks noChangeArrowheads="1"/>
            </p:cNvSpPr>
            <p:nvPr/>
          </p:nvSpPr>
          <p:spPr bwMode="white">
            <a:xfrm>
              <a:off x="1245" y="2199"/>
              <a:ext cx="497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dirty="0" err="1">
                  <a:solidFill>
                    <a:schemeClr val="bg1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Dunia</a:t>
              </a:r>
              <a:r>
                <a:rPr lang="en-US" altLang="zh-CN" dirty="0">
                  <a:solidFill>
                    <a:schemeClr val="bg1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 </a:t>
              </a:r>
            </a:p>
            <a:p>
              <a:pPr eaLnBrk="0" hangingPunct="0"/>
              <a:r>
                <a:rPr lang="en-US" altLang="zh-CN" dirty="0" err="1">
                  <a:solidFill>
                    <a:schemeClr val="bg1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Tehnik</a:t>
              </a:r>
              <a:endParaRPr lang="en-US" altLang="zh-CN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595" name="Text Box 11"/>
            <p:cNvSpPr txBox="1">
              <a:spLocks noChangeArrowheads="1"/>
            </p:cNvSpPr>
            <p:nvPr/>
          </p:nvSpPr>
          <p:spPr bwMode="white">
            <a:xfrm>
              <a:off x="2544" y="1513"/>
              <a:ext cx="60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dirty="0" err="1">
                  <a:solidFill>
                    <a:schemeClr val="bg1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Dunia</a:t>
              </a:r>
              <a:r>
                <a:rPr lang="en-US" altLang="zh-CN" dirty="0">
                  <a:solidFill>
                    <a:schemeClr val="bg1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 </a:t>
              </a:r>
            </a:p>
            <a:p>
              <a:pPr eaLnBrk="0" hangingPunct="0"/>
              <a:r>
                <a:rPr lang="en-US" altLang="zh-CN" dirty="0" err="1">
                  <a:solidFill>
                    <a:schemeClr val="bg1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Akuntan</a:t>
              </a:r>
              <a:endParaRPr lang="en-US" altLang="zh-CN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596" name="Text Box 12"/>
            <p:cNvSpPr txBox="1">
              <a:spLocks noChangeArrowheads="1"/>
            </p:cNvSpPr>
            <p:nvPr/>
          </p:nvSpPr>
          <p:spPr bwMode="white">
            <a:xfrm>
              <a:off x="4002" y="1536"/>
              <a:ext cx="53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dirty="0" err="1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Dunia</a:t>
              </a: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 </a:t>
              </a:r>
            </a:p>
            <a:p>
              <a:pPr eaLnBrk="0" hangingPunct="0"/>
              <a:r>
                <a:rPr lang="en-US" altLang="zh-CN" dirty="0" err="1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Hukum</a:t>
              </a:r>
              <a:endParaRPr lang="en-US" altLang="zh-CN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597" name="Text Box 13"/>
            <p:cNvSpPr txBox="1">
              <a:spLocks noChangeArrowheads="1"/>
            </p:cNvSpPr>
            <p:nvPr/>
          </p:nvSpPr>
          <p:spPr bwMode="white">
            <a:xfrm>
              <a:off x="2755" y="3245"/>
              <a:ext cx="42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dirty="0">
                  <a:latin typeface="Verdana" panose="020B0604030504040204" pitchFamily="34" charset="0"/>
                  <a:ea typeface="宋体" panose="02010600030101010101" pitchFamily="2" charset="-122"/>
                </a:rPr>
                <a:t>Lain2</a:t>
              </a:r>
            </a:p>
          </p:txBody>
        </p:sp>
        <p:sp>
          <p:nvSpPr>
            <p:cNvPr id="67598" name="Text Box 14"/>
            <p:cNvSpPr txBox="1">
              <a:spLocks noChangeArrowheads="1"/>
            </p:cNvSpPr>
            <p:nvPr/>
          </p:nvSpPr>
          <p:spPr bwMode="white">
            <a:xfrm>
              <a:off x="1416" y="3307"/>
              <a:ext cx="497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dirty="0" err="1">
                  <a:solidFill>
                    <a:schemeClr val="bg1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Dunia</a:t>
              </a:r>
              <a:r>
                <a:rPr lang="en-US" altLang="zh-CN" dirty="0">
                  <a:solidFill>
                    <a:schemeClr val="bg1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 </a:t>
              </a:r>
            </a:p>
            <a:p>
              <a:pPr eaLnBrk="0" hangingPunct="0"/>
              <a:r>
                <a:rPr lang="en-US" altLang="zh-CN" dirty="0" err="1">
                  <a:solidFill>
                    <a:schemeClr val="bg1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Medis</a:t>
              </a:r>
              <a:endParaRPr lang="en-US" altLang="zh-CN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599" name="Text Box 15"/>
            <p:cNvSpPr txBox="1">
              <a:spLocks noChangeArrowheads="1"/>
            </p:cNvSpPr>
            <p:nvPr/>
          </p:nvSpPr>
          <p:spPr bwMode="auto">
            <a:xfrm>
              <a:off x="2160" y="2304"/>
              <a:ext cx="1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sz="2800" b="1" dirty="0">
                  <a:ea typeface="宋体" panose="02010600030101010101" pitchFamily="2" charset="-122"/>
                </a:rPr>
                <a:t>Auditing</a:t>
              </a:r>
            </a:p>
          </p:txBody>
        </p:sp>
        <p:sp>
          <p:nvSpPr>
            <p:cNvPr id="67600" name="Line 16"/>
            <p:cNvSpPr>
              <a:spLocks noChangeShapeType="1"/>
            </p:cNvSpPr>
            <p:nvPr/>
          </p:nvSpPr>
          <p:spPr bwMode="black">
            <a:xfrm>
              <a:off x="1639" y="1536"/>
              <a:ext cx="1025" cy="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67601" name="AutoShape 17"/>
            <p:cNvCxnSpPr>
              <a:cxnSpLocks noChangeShapeType="1"/>
            </p:cNvCxnSpPr>
            <p:nvPr/>
          </p:nvCxnSpPr>
          <p:spPr bwMode="black">
            <a:xfrm flipH="1">
              <a:off x="559" y="1545"/>
              <a:ext cx="108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7602" name="Text Box 18"/>
            <p:cNvSpPr txBox="1">
              <a:spLocks noChangeArrowheads="1"/>
            </p:cNvSpPr>
            <p:nvPr/>
          </p:nvSpPr>
          <p:spPr bwMode="auto">
            <a:xfrm>
              <a:off x="480" y="1336"/>
              <a:ext cx="1296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600" b="1" i="1" dirty="0">
                  <a:latin typeface="Verdana" panose="020B0604030504040204" pitchFamily="34" charset="0"/>
                  <a:ea typeface="宋体" panose="02010600030101010101" pitchFamily="2" charset="-122"/>
                </a:rPr>
                <a:t>Auditing</a:t>
              </a:r>
              <a:r>
                <a:rPr lang="en-US" altLang="zh-CN" sz="1600" b="1" dirty="0">
                  <a:latin typeface="Verdana" panose="020B0604030504040204" pitchFamily="34" charset="0"/>
                  <a:ea typeface="宋体" panose="02010600030101010101" pitchFamily="2" charset="-122"/>
                </a:rPr>
                <a:t> </a:t>
              </a:r>
              <a:r>
                <a:rPr lang="en-US" altLang="zh-CN" sz="1600" b="1" dirty="0" err="1">
                  <a:latin typeface="Verdana" panose="020B0604030504040204" pitchFamily="34" charset="0"/>
                  <a:ea typeface="宋体" panose="02010600030101010101" pitchFamily="2" charset="-122"/>
                </a:rPr>
                <a:t>dikenal</a:t>
              </a:r>
              <a:r>
                <a:rPr lang="en-US" altLang="zh-CN" sz="1600" b="1" dirty="0">
                  <a:latin typeface="Verdana" panose="020B0604030504040204" pitchFamily="34" charset="0"/>
                  <a:ea typeface="宋体" panose="02010600030101010101" pitchFamily="2" charset="-122"/>
                </a:rPr>
                <a:t> </a:t>
              </a:r>
              <a:r>
                <a:rPr lang="en-US" altLang="zh-CN" sz="1600" b="1" dirty="0" err="1">
                  <a:latin typeface="Verdana" panose="020B0604030504040204" pitchFamily="34" charset="0"/>
                  <a:ea typeface="宋体" panose="02010600030101010101" pitchFamily="2" charset="-122"/>
                </a:rPr>
                <a:t>dalam</a:t>
              </a:r>
              <a:r>
                <a:rPr lang="en-US" altLang="zh-CN" sz="1600" b="1" dirty="0">
                  <a:latin typeface="Verdana" panose="020B0604030504040204" pitchFamily="34" charset="0"/>
                  <a:ea typeface="宋体" panose="02010600030101010101" pitchFamily="2" charset="-122"/>
                </a:rPr>
                <a:t> </a:t>
              </a:r>
              <a:r>
                <a:rPr lang="en-US" altLang="zh-CN" sz="1600" b="1" dirty="0" err="1">
                  <a:latin typeface="Verdana" panose="020B0604030504040204" pitchFamily="34" charset="0"/>
                  <a:ea typeface="宋体" panose="02010600030101010101" pitchFamily="2" charset="-122"/>
                </a:rPr>
                <a:t>berbagai</a:t>
              </a:r>
              <a:r>
                <a:rPr lang="en-US" altLang="zh-CN" sz="1600" b="1" dirty="0">
                  <a:latin typeface="Verdana" panose="020B0604030504040204" pitchFamily="34" charset="0"/>
                  <a:ea typeface="宋体" panose="02010600030101010101" pitchFamily="2" charset="-122"/>
                </a:rPr>
                <a:t> </a:t>
              </a:r>
            </a:p>
            <a:p>
              <a:pPr eaLnBrk="0" hangingPunct="0"/>
              <a:r>
                <a:rPr lang="en-US" altLang="zh-CN" sz="1600" b="1" dirty="0" err="1">
                  <a:latin typeface="Verdana" panose="020B0604030504040204" pitchFamily="34" charset="0"/>
                  <a:ea typeface="宋体" panose="02010600030101010101" pitchFamily="2" charset="-122"/>
                </a:rPr>
                <a:t>profesi</a:t>
              </a:r>
              <a:endParaRPr lang="en-US" altLang="zh-CN" sz="1600" b="1" dirty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Oval 6"/>
          <p:cNvSpPr>
            <a:spLocks noChangeArrowheads="1"/>
          </p:cNvSpPr>
          <p:nvPr/>
        </p:nvSpPr>
        <p:spPr bwMode="gray">
          <a:xfrm>
            <a:off x="7333456" y="3431382"/>
            <a:ext cx="1141413" cy="110172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prstShdw prst="shdw12" dist="76200" dir="10800000">
              <a:srgbClr val="001D3A">
                <a:alpha val="50000"/>
              </a:srgbClr>
            </a:prstShdw>
          </a:effectLst>
        </p:spPr>
        <p:txBody>
          <a:bodyPr wrap="none" anchor="ctr"/>
          <a:lstStyle/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white">
          <a:xfrm>
            <a:off x="7478777" y="3639343"/>
            <a:ext cx="13740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817" dir="27080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err="1">
                <a:latin typeface="Verdana" panose="020B0604030504040204" pitchFamily="34" charset="0"/>
                <a:ea typeface="宋体" panose="02010600030101010101" pitchFamily="2" charset="-122"/>
              </a:rPr>
              <a:t>Dunia</a:t>
            </a:r>
            <a:r>
              <a:rPr lang="en-US" altLang="zh-CN" dirty="0">
                <a:latin typeface="Verdana" panose="020B0604030504040204" pitchFamily="34" charset="0"/>
                <a:ea typeface="宋体" panose="02010600030101010101" pitchFamily="2" charset="-122"/>
              </a:rPr>
              <a:t> ISO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19271" y="5427613"/>
            <a:ext cx="28481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Istilah</a:t>
            </a:r>
            <a:r>
              <a:rPr lang="en-US" i="1" dirty="0"/>
              <a:t> </a:t>
            </a:r>
            <a:r>
              <a:rPr lang="en-US" b="1" i="1" dirty="0"/>
              <a:t>auditing </a:t>
            </a:r>
            <a:r>
              <a:rPr lang="en-US" i="1" dirty="0" err="1"/>
              <a:t>dalam</a:t>
            </a:r>
            <a:r>
              <a:rPr lang="en-US" i="1" dirty="0"/>
              <a:t> Bahasa </a:t>
            </a:r>
            <a:r>
              <a:rPr lang="en-US" i="1" dirty="0" err="1"/>
              <a:t>Inggris</a:t>
            </a:r>
            <a:r>
              <a:rPr lang="en-US" i="1" dirty="0"/>
              <a:t> </a:t>
            </a:r>
            <a:r>
              <a:rPr lang="en-US" i="1" dirty="0" err="1"/>
              <a:t>diterjemahkan</a:t>
            </a:r>
            <a:r>
              <a:rPr lang="en-US" i="1" dirty="0"/>
              <a:t> </a:t>
            </a:r>
            <a:r>
              <a:rPr lang="en-US" i="1" dirty="0" err="1"/>
              <a:t>menjadi</a:t>
            </a:r>
            <a:r>
              <a:rPr lang="en-US" i="1" dirty="0"/>
              <a:t> </a:t>
            </a:r>
            <a:r>
              <a:rPr lang="en-US" b="1" i="1" dirty="0" err="1"/>
              <a:t>pengauditan</a:t>
            </a:r>
            <a:r>
              <a:rPr lang="en-US" b="1" i="1" dirty="0"/>
              <a:t> </a:t>
            </a:r>
            <a:r>
              <a:rPr lang="en-US" i="1" dirty="0" err="1"/>
              <a:t>dalam</a:t>
            </a:r>
            <a:r>
              <a:rPr lang="en-US" i="1" dirty="0"/>
              <a:t> Bahasa Indonesia </a:t>
            </a:r>
          </a:p>
        </p:txBody>
      </p:sp>
    </p:spTree>
  </p:cSld>
  <p:clrMapOvr>
    <a:masterClrMapping/>
  </p:clrMapOvr>
  <p:transition spd="slow">
    <p:push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9C48D6D2-ADA4-4948-99A3-D5593762E5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id-ID" altLang="id-ID" b="1">
                <a:latin typeface="Times New Roman" panose="02020603050405020304" pitchFamily="18" charset="0"/>
              </a:rPr>
              <a:t>4. </a:t>
            </a:r>
            <a:r>
              <a:rPr lang="en-US" altLang="id-ID" b="1">
                <a:latin typeface="Times New Roman" panose="02020603050405020304" pitchFamily="18" charset="0"/>
              </a:rPr>
              <a:t>Data Testing</a:t>
            </a:r>
            <a:endParaRPr lang="en-GB" altLang="id-ID" b="1">
              <a:latin typeface="Times New Roman" panose="02020603050405020304" pitchFamily="18" charset="0"/>
            </a:endParaRPr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E6E6DC95-5C94-4128-9EDD-0112E730A9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71600" y="1219201"/>
            <a:ext cx="9525000" cy="5305425"/>
          </a:xfrm>
        </p:spPr>
        <p:txBody>
          <a:bodyPr>
            <a:normAutofit lnSpcReduction="10000"/>
          </a:bodyPr>
          <a:lstStyle/>
          <a:p>
            <a:pPr marL="457200" indent="-457200" eaLnBrk="1" hangingPunct="1">
              <a:lnSpc>
                <a:spcPct val="80000"/>
              </a:lnSpc>
              <a:buFont typeface="+mj-lt"/>
              <a:buAutoNum type="alphaUcPeriod"/>
              <a:defRPr/>
            </a:pPr>
            <a:r>
              <a:rPr lang="en-US" sz="2400" b="1" dirty="0"/>
              <a:t>General audit software (GAS)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/>
              <a:t>Pre-programmed, easy to use, audit routines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/>
              <a:t>We will cover in detail in module after next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2000" dirty="0"/>
          </a:p>
          <a:p>
            <a:pPr marL="457200" indent="-457200">
              <a:lnSpc>
                <a:spcPct val="80000"/>
              </a:lnSpc>
              <a:buFont typeface="+mj-lt"/>
              <a:buAutoNum type="alphaUcPeriod"/>
              <a:defRPr/>
            </a:pPr>
            <a:r>
              <a:rPr lang="en-US" sz="2400" b="1" dirty="0"/>
              <a:t>Custom software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/>
              <a:t>Special purpose audit routines written by the auditor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/>
              <a:t>Can perform exactly what is needed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/>
              <a:t>Have to be written specifically for certain hardware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/>
              <a:t>Disadvantage – time cost and expertise to develop program, limited use and higher risk of error due to insufficient testing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2000" dirty="0"/>
          </a:p>
          <a:p>
            <a:pPr marL="457200" indent="-457200">
              <a:lnSpc>
                <a:spcPct val="80000"/>
              </a:lnSpc>
              <a:buFont typeface="+mj-lt"/>
              <a:buAutoNum type="alphaUcPeriod"/>
              <a:defRPr/>
            </a:pPr>
            <a:r>
              <a:rPr lang="en-US" sz="2400" b="1" dirty="0"/>
              <a:t>Utilities (print, copy, etc.)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/>
              <a:t>Special function programs that can be performed by computer manufacturer library of programs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/>
              <a:t>Include: sort, merge, copy, print, backup (speed backups), edit, recover, compression, virus detection, file transfer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/>
              <a:t>Main limitation is that not designed for audit</a:t>
            </a:r>
            <a:endParaRPr lang="en-GB" sz="2000" dirty="0"/>
          </a:p>
        </p:txBody>
      </p:sp>
    </p:spTree>
  </p:cSld>
  <p:clrMapOvr>
    <a:masterClrMapping/>
  </p:clrMapOvr>
  <p:transition spd="slow">
    <p:push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B0C7EDF-8F90-40EA-91E4-FE1AFD7559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id-ID" altLang="id-ID" b="1">
                <a:latin typeface="Times New Roman" panose="02020603050405020304" pitchFamily="18" charset="0"/>
              </a:rPr>
              <a:t>4. </a:t>
            </a:r>
            <a:r>
              <a:rPr lang="en-US" altLang="id-ID" b="1">
                <a:latin typeface="Times New Roman" panose="02020603050405020304" pitchFamily="18" charset="0"/>
              </a:rPr>
              <a:t>Data Testing</a:t>
            </a:r>
            <a:r>
              <a:rPr lang="id-ID" altLang="id-ID" b="1">
                <a:latin typeface="Times New Roman" panose="02020603050405020304" pitchFamily="18" charset="0"/>
              </a:rPr>
              <a:t> (cont)</a:t>
            </a:r>
            <a:endParaRPr lang="en-GB" altLang="id-ID" b="1">
              <a:latin typeface="Times New Roman" panose="02020603050405020304" pitchFamily="18" charset="0"/>
            </a:endParaRP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E3D3AA8B-120D-4915-A215-497E72BDFD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219200"/>
            <a:ext cx="9677400" cy="495776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80000"/>
              </a:lnSpc>
              <a:buFont typeface="+mj-lt"/>
              <a:buAutoNum type="alphaUcPeriod" startAt="4"/>
              <a:defRPr/>
            </a:pPr>
            <a:r>
              <a:rPr lang="en-US" sz="2400" b="1" dirty="0"/>
              <a:t>Query languages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Built in, easy to use facilities for extracting information from databases</a:t>
            </a:r>
            <a:endParaRPr lang="id-ID" dirty="0"/>
          </a:p>
          <a:p>
            <a:pPr lvl="1" eaLnBrk="1" hangingPunct="1">
              <a:lnSpc>
                <a:spcPct val="90000"/>
              </a:lnSpc>
              <a:defRPr/>
            </a:pPr>
            <a:endParaRPr lang="en-US" dirty="0"/>
          </a:p>
          <a:p>
            <a:pPr marL="457200" indent="-457200">
              <a:lnSpc>
                <a:spcPct val="80000"/>
              </a:lnSpc>
              <a:buFont typeface="+mj-lt"/>
              <a:buAutoNum type="alphaUcPeriod" startAt="4"/>
              <a:defRPr/>
            </a:pPr>
            <a:r>
              <a:rPr lang="en-US" sz="2400" b="1" dirty="0"/>
              <a:t>Embedded audit modules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Software modules built-into regular processing to monitor system functions and data and identify system actions or data that meets audit criteria for follow up – becoming more relevant with movement towards continuous monitoring/auditing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Good for paperless systems, tags transaction for analysis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Need to be involved in original design of system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Analytical software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Pre-programmed routines for performing analytical procedures such as ratio analysis, regression analysis and pattern analysis</a:t>
            </a:r>
            <a:endParaRPr lang="en-GB" dirty="0"/>
          </a:p>
        </p:txBody>
      </p:sp>
    </p:spTree>
  </p:cSld>
  <p:clrMapOvr>
    <a:masterClrMapping/>
  </p:clrMapOvr>
  <p:transition spd="slow">
    <p:push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2271D06-DCDD-42E2-A5A7-E60006CD95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id-ID" altLang="id-ID" b="1">
                <a:latin typeface="Times New Roman" panose="02020603050405020304" pitchFamily="18" charset="0"/>
              </a:rPr>
              <a:t>5. </a:t>
            </a:r>
            <a:r>
              <a:rPr lang="en-US" altLang="id-ID" b="1">
                <a:latin typeface="Times New Roman" panose="02020603050405020304" pitchFamily="18" charset="0"/>
              </a:rPr>
              <a:t>Problem Solving</a:t>
            </a:r>
            <a:endParaRPr lang="en-GB" altLang="id-ID" b="1">
              <a:latin typeface="Times New Roman" panose="02020603050405020304" pitchFamily="18" charset="0"/>
            </a:endParaRP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430630F0-5D7A-4C68-914F-90D2DC773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28700" y="1447800"/>
            <a:ext cx="10134600" cy="4957763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lphaUcPeriod"/>
              <a:defRPr/>
            </a:pPr>
            <a:r>
              <a:rPr lang="en-US" sz="2400" b="1" dirty="0"/>
              <a:t>Online databases</a:t>
            </a:r>
          </a:p>
          <a:p>
            <a:pPr lvl="1" eaLnBrk="1" hangingPunct="1">
              <a:defRPr/>
            </a:pPr>
            <a:r>
              <a:rPr lang="en-US" dirty="0"/>
              <a:t>Sources of archived information that could be useful in the audit</a:t>
            </a:r>
          </a:p>
          <a:p>
            <a:pPr marL="457200" indent="-457200">
              <a:buFont typeface="+mj-lt"/>
              <a:buAutoNum type="alphaUcPeriod"/>
              <a:defRPr/>
            </a:pPr>
            <a:r>
              <a:rPr lang="en-US" sz="2400" b="1" dirty="0"/>
              <a:t>Expert systems</a:t>
            </a:r>
          </a:p>
          <a:p>
            <a:pPr lvl="1" eaLnBrk="1" hangingPunct="1">
              <a:defRPr/>
            </a:pPr>
            <a:r>
              <a:rPr lang="en-US" dirty="0"/>
              <a:t>Systems that incorporate the knowledge of experts to assist in performance of audit steps that rely on expert judgment</a:t>
            </a:r>
          </a:p>
          <a:p>
            <a:pPr marL="457200" indent="-457200">
              <a:buFont typeface="+mj-lt"/>
              <a:buAutoNum type="alphaUcPeriod"/>
              <a:defRPr/>
            </a:pPr>
            <a:r>
              <a:rPr lang="en-US" sz="2400" b="1" dirty="0"/>
              <a:t>Neural networks</a:t>
            </a:r>
          </a:p>
          <a:p>
            <a:pPr lvl="1" eaLnBrk="1" hangingPunct="1">
              <a:defRPr/>
            </a:pPr>
            <a:r>
              <a:rPr lang="en-US" dirty="0"/>
              <a:t>Systems that learn from patterns embedded in archived data to identify rules that can be used to identify those patterns in new data</a:t>
            </a:r>
            <a:endParaRPr lang="en-GB" dirty="0"/>
          </a:p>
        </p:txBody>
      </p:sp>
    </p:spTree>
  </p:cSld>
  <p:clrMapOvr>
    <a:masterClrMapping/>
  </p:clrMapOvr>
  <p:transition spd="slow">
    <p:push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4ECE54B-634D-4197-A3D3-99E36E395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id-ID" altLang="id-ID" b="1">
                <a:latin typeface="Times New Roman" panose="02020603050405020304" pitchFamily="18" charset="0"/>
              </a:rPr>
              <a:t>5. </a:t>
            </a:r>
            <a:r>
              <a:rPr lang="en-US" altLang="id-ID" b="1">
                <a:latin typeface="Times New Roman" panose="02020603050405020304" pitchFamily="18" charset="0"/>
              </a:rPr>
              <a:t>Office Automation</a:t>
            </a:r>
            <a:endParaRPr lang="en-GB" altLang="id-ID" b="1">
              <a:latin typeface="Times New Roman" panose="02020603050405020304" pitchFamily="18" charset="0"/>
            </a:endParaRP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61548970-1716-40F5-B4F1-E271F15C97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47800" y="1219200"/>
            <a:ext cx="9448800" cy="5233988"/>
          </a:xfrm>
        </p:spPr>
        <p:txBody>
          <a:bodyPr>
            <a:normAutofit fontScale="85000" lnSpcReduction="20000"/>
          </a:bodyPr>
          <a:lstStyle/>
          <a:p>
            <a:pPr marL="514350" indent="-514350" eaLnBrk="1" hangingPunct="1">
              <a:lnSpc>
                <a:spcPct val="80000"/>
              </a:lnSpc>
              <a:buFont typeface="+mj-lt"/>
              <a:buAutoNum type="alphaUcPeriod"/>
              <a:defRPr/>
            </a:pPr>
            <a:r>
              <a:rPr lang="en-US" b="1" dirty="0"/>
              <a:t>Word processing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/>
              <a:t>Easy to use software for keeping electronic records of audit activity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dirty="0"/>
          </a:p>
          <a:p>
            <a:pPr marL="457200" indent="-457200">
              <a:lnSpc>
                <a:spcPct val="110000"/>
              </a:lnSpc>
              <a:buFont typeface="+mj-lt"/>
              <a:buAutoNum type="alphaUcPeriod"/>
              <a:defRPr/>
            </a:pPr>
            <a:r>
              <a:rPr lang="en-US" sz="2600" b="1" dirty="0"/>
              <a:t>Spreadsheets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/>
              <a:t>Easy to use software for working with rows and columns of data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/>
              <a:t>Network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/>
              <a:t>Capability to connect with team members and others to share information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dirty="0"/>
          </a:p>
          <a:p>
            <a:pPr marL="457200" indent="-457200">
              <a:lnSpc>
                <a:spcPct val="110000"/>
              </a:lnSpc>
              <a:buFont typeface="+mj-lt"/>
              <a:buAutoNum type="alphaUcPeriod"/>
              <a:defRPr/>
            </a:pPr>
            <a:r>
              <a:rPr lang="en-US" sz="2600" b="1" dirty="0"/>
              <a:t>Database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/>
              <a:t>Easy to use facility for storing and retrieving data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dirty="0"/>
          </a:p>
          <a:p>
            <a:pPr marL="457200" indent="-457200">
              <a:lnSpc>
                <a:spcPct val="110000"/>
              </a:lnSpc>
              <a:buFont typeface="+mj-lt"/>
              <a:buAutoNum type="alphaUcPeriod"/>
              <a:defRPr/>
            </a:pPr>
            <a:r>
              <a:rPr lang="en-US" sz="2600" b="1" dirty="0"/>
              <a:t>Web Browser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/>
              <a:t>Software for browsing the World Wide Web that can be used to gather information with audit relevance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dirty="0"/>
          </a:p>
          <a:p>
            <a:pPr marL="457200" indent="-457200">
              <a:lnSpc>
                <a:spcPct val="110000"/>
              </a:lnSpc>
              <a:buFont typeface="+mj-lt"/>
              <a:buAutoNum type="alphaUcPeriod"/>
              <a:defRPr/>
            </a:pPr>
            <a:r>
              <a:rPr lang="en-US" sz="2600" b="1" dirty="0"/>
              <a:t>Time and Billing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/>
              <a:t>Software for recording time and expenses and preparing billings</a:t>
            </a:r>
            <a:endParaRPr lang="en-GB" dirty="0"/>
          </a:p>
        </p:txBody>
      </p:sp>
    </p:spTree>
  </p:cSld>
  <p:clrMapOvr>
    <a:masterClrMapping/>
  </p:clrMapOvr>
  <p:transition spd="slow">
    <p:push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E5744-4355-4CE7-900A-285DAD590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Contoh Aplikasi yang dapat digunakan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4CA83-40E7-4618-BFBB-3D5A58E71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id-ID" dirty="0"/>
              <a:t>Tahapan Perencanaan (</a:t>
            </a:r>
            <a:r>
              <a:rPr lang="id-ID" dirty="0" err="1"/>
              <a:t>Teammate</a:t>
            </a:r>
            <a:r>
              <a:rPr lang="id-ID" dirty="0"/>
              <a:t>, Ms Project, </a:t>
            </a:r>
            <a:r>
              <a:rPr lang="id-ID" dirty="0" err="1"/>
              <a:t>mind</a:t>
            </a:r>
            <a:r>
              <a:rPr lang="id-ID" dirty="0"/>
              <a:t> map, program audit)</a:t>
            </a:r>
          </a:p>
          <a:p>
            <a:pPr marL="514350" indent="-514350">
              <a:buFont typeface="+mj-lt"/>
              <a:buAutoNum type="alphaUcPeriod"/>
            </a:pPr>
            <a:r>
              <a:rPr lang="id-ID" dirty="0" err="1"/>
              <a:t>Overview</a:t>
            </a:r>
            <a:r>
              <a:rPr lang="id-ID" dirty="0"/>
              <a:t> Sistem Pengendalian Internal (Visio)</a:t>
            </a:r>
          </a:p>
          <a:p>
            <a:pPr marL="514350" indent="-514350">
              <a:buFont typeface="+mj-lt"/>
              <a:buAutoNum type="alphaUcPeriod"/>
            </a:pPr>
            <a:r>
              <a:rPr lang="id-ID" dirty="0"/>
              <a:t>Prosedur Analitis (Excel)</a:t>
            </a:r>
          </a:p>
          <a:p>
            <a:pPr marL="514350" indent="-514350">
              <a:buFont typeface="+mj-lt"/>
              <a:buAutoNum type="alphaUcPeriod"/>
            </a:pPr>
            <a:r>
              <a:rPr lang="id-ID" dirty="0" err="1"/>
              <a:t>Test</a:t>
            </a:r>
            <a:r>
              <a:rPr lang="id-ID" dirty="0"/>
              <a:t> </a:t>
            </a:r>
            <a:r>
              <a:rPr lang="id-ID" dirty="0" err="1"/>
              <a:t>of</a:t>
            </a:r>
            <a:r>
              <a:rPr lang="id-ID" dirty="0"/>
              <a:t> </a:t>
            </a:r>
            <a:r>
              <a:rPr lang="id-ID" dirty="0" err="1"/>
              <a:t>Control</a:t>
            </a:r>
            <a:r>
              <a:rPr lang="id-ID" dirty="0"/>
              <a:t> (Excel)</a:t>
            </a:r>
          </a:p>
          <a:p>
            <a:pPr marL="514350" indent="-514350">
              <a:buFont typeface="+mj-lt"/>
              <a:buAutoNum type="alphaUcPeriod"/>
            </a:pPr>
            <a:r>
              <a:rPr lang="id-ID" dirty="0" err="1"/>
              <a:t>Substantive</a:t>
            </a:r>
            <a:r>
              <a:rPr lang="id-ID" dirty="0"/>
              <a:t> </a:t>
            </a:r>
            <a:r>
              <a:rPr lang="id-ID" dirty="0" err="1"/>
              <a:t>Test</a:t>
            </a:r>
            <a:r>
              <a:rPr lang="id-ID" dirty="0"/>
              <a:t> (Word, Excel, ACL, IDEA, </a:t>
            </a:r>
            <a:r>
              <a:rPr lang="id-ID" dirty="0" err="1"/>
              <a:t>Arbutus</a:t>
            </a:r>
            <a:r>
              <a:rPr lang="id-ID" dirty="0"/>
              <a:t>)</a:t>
            </a:r>
          </a:p>
          <a:p>
            <a:pPr marL="514350" indent="-514350">
              <a:buFont typeface="+mj-lt"/>
              <a:buAutoNum type="alphaUcPeriod"/>
            </a:pPr>
            <a:r>
              <a:rPr lang="id-ID" dirty="0"/>
              <a:t>Penyusunan Laporan Audit (Word, </a:t>
            </a:r>
            <a:r>
              <a:rPr lang="id-ID" dirty="0" err="1"/>
              <a:t>Powerpoint</a:t>
            </a:r>
            <a:r>
              <a:rPr lang="id-ID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ECEA76-D231-4070-81CD-F8FF6D28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74423-2C96-47FF-8707-9500A4681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8809598"/>
      </p:ext>
    </p:extLst>
  </p:cSld>
  <p:clrMapOvr>
    <a:masterClrMapping/>
  </p:clrMapOvr>
  <p:transition spd="slow">
    <p:push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WordArt 2"/>
          <p:cNvSpPr>
            <a:spLocks noChangeArrowheads="1" noChangeShapeType="1" noTextEdit="1"/>
          </p:cNvSpPr>
          <p:nvPr/>
        </p:nvSpPr>
        <p:spPr bwMode="gray">
          <a:xfrm>
            <a:off x="3414714" y="2514601"/>
            <a:ext cx="5881687" cy="722313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err="1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  <a:cs typeface="Arial" panose="020B0604020202020204" pitchFamily="34" charset="0"/>
              </a:rPr>
              <a:t>Terima</a:t>
            </a:r>
            <a:r>
              <a:rPr lang="en-US" sz="3600" b="1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3600" b="1" kern="10" dirty="0" err="1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  <a:cs typeface="Arial" panose="020B0604020202020204" pitchFamily="34" charset="0"/>
              </a:rPr>
              <a:t>Kasih</a:t>
            </a:r>
            <a:endParaRPr lang="en-US" sz="3600" b="1" kern="10" dirty="0">
              <a:ln w="19050">
                <a:solidFill>
                  <a:srgbClr val="FFFF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4038600" y="5334000"/>
            <a:ext cx="5029200" cy="38100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US" altLang="zh-CN" b="0" dirty="0" err="1">
                <a:ea typeface="宋体" panose="02010600030101010101" pitchFamily="2" charset="-122"/>
              </a:rPr>
              <a:t>Politeknik</a:t>
            </a:r>
            <a:r>
              <a:rPr lang="en-US" altLang="zh-CN" b="0" dirty="0">
                <a:ea typeface="宋体" panose="02010600030101010101" pitchFamily="2" charset="-122"/>
              </a:rPr>
              <a:t> </a:t>
            </a:r>
            <a:r>
              <a:rPr lang="en-US" altLang="zh-CN" b="0" dirty="0" err="1">
                <a:ea typeface="宋体" panose="02010600030101010101" pitchFamily="2" charset="-122"/>
              </a:rPr>
              <a:t>Keuangan</a:t>
            </a:r>
            <a:r>
              <a:rPr lang="en-US" altLang="zh-CN" b="0" dirty="0">
                <a:ea typeface="宋体" panose="02010600030101010101" pitchFamily="2" charset="-122"/>
              </a:rPr>
              <a:t> Negara STAN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1"/>
            <a:ext cx="6553200" cy="563563"/>
          </a:xfrm>
        </p:spPr>
        <p:txBody>
          <a:bodyPr/>
          <a:lstStyle/>
          <a:p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Pengauditan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dalam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Dunia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Hukum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96440" y="1298416"/>
            <a:ext cx="8153400" cy="4949984"/>
          </a:xfrm>
        </p:spPr>
        <p:txBody>
          <a:bodyPr/>
          <a:lstStyle/>
          <a:p>
            <a:r>
              <a:rPr lang="en-US" sz="1800" i="1" u="sng" dirty="0"/>
              <a:t>Legal Audit</a:t>
            </a:r>
            <a:endParaRPr lang="en-US" sz="2000" i="1" u="sng" dirty="0"/>
          </a:p>
          <a:p>
            <a:pPr marL="400050" lvl="1" indent="0"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adalah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kegiatan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pemeriksaan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dari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segi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hukum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yang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dilakukan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oleh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konsultan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hukum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terhadap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suatu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perusahaan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atau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obyek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transaksi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sesuai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dengan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tujuan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transaksi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memperoleh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informasi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atau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fakta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material yang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dapat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menggambarkan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kondisi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suatu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perusahaan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atau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obyek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transaksi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400050" lvl="1" indent="0">
              <a:buNone/>
            </a:pP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800" u="sng" dirty="0" err="1"/>
              <a:t>Tujuan</a:t>
            </a:r>
            <a:r>
              <a:rPr lang="en-US" sz="1800" u="sng" dirty="0"/>
              <a:t> </a:t>
            </a:r>
            <a:r>
              <a:rPr lang="en-US" sz="1800" i="1" u="sng" dirty="0"/>
              <a:t>Legal Audit</a:t>
            </a:r>
            <a:endParaRPr lang="en-US" sz="2400" i="1" u="sng" dirty="0"/>
          </a:p>
          <a:p>
            <a:pPr marL="857250" lvl="1" indent="-457200">
              <a:buFont typeface="+mj-lt"/>
              <a:buAutoNum type="arabicPeriod"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Memperoleh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status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hukum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atau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penjelasan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hukum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terhadap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dokumen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yang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diaudit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atau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diperiksa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seperti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kontrak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perjanjian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bukti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kepemilikan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akta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Memeriksakan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legalitas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suatu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badan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hukum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badan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usaha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Memeriksa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tingkat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ketaatan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suatu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badan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hukum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badan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usaha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terhadap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suatu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peraturan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atau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perjanjian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Memberikan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pandangan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hukum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atau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kepastian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hukum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dalam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suatu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kebijakan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yang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dilakukan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oleh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perusahaan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6332A-9C96-47FD-A1F8-2C7D430536D9}" type="slidenum">
              <a:rPr lang="zh-CN" altLang="en-US" smtClean="0"/>
              <a:pPr/>
              <a:t>7</a:t>
            </a:fld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4082" r="32653" b="-18125"/>
          <a:stretch/>
        </p:blipFill>
        <p:spPr>
          <a:xfrm>
            <a:off x="8001000" y="1"/>
            <a:ext cx="2667000" cy="15301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84020" y="632460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/>
              <a:t>Sumber</a:t>
            </a:r>
            <a:r>
              <a:rPr lang="en-US" sz="1100" dirty="0"/>
              <a:t>: http://harribaskoro.com/contoh-laporan-hasil-legal-audit/</a:t>
            </a:r>
          </a:p>
        </p:txBody>
      </p:sp>
    </p:spTree>
    <p:extLst>
      <p:ext uri="{BB962C8B-B14F-4D97-AF65-F5344CB8AC3E}">
        <p14:creationId xmlns:p14="http://schemas.microsoft.com/office/powerpoint/2010/main" val="3322854290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Pengauditan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Dunia</a:t>
            </a:r>
            <a:r>
              <a:rPr lang="en-US" sz="2800" dirty="0"/>
              <a:t> </a:t>
            </a:r>
            <a:r>
              <a:rPr lang="en-US" sz="2800" dirty="0" err="1"/>
              <a:t>Teknik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Pengauditan</a:t>
            </a:r>
            <a:r>
              <a:rPr lang="en-US" sz="2400" dirty="0"/>
              <a:t> </a:t>
            </a:r>
            <a:r>
              <a:rPr lang="en-US" sz="2400" dirty="0" err="1"/>
              <a:t>Energi</a:t>
            </a:r>
            <a:endParaRPr lang="en-US" sz="2400" dirty="0"/>
          </a:p>
          <a:p>
            <a:pPr lvl="1"/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 </a:t>
            </a:r>
            <a:r>
              <a:rPr lang="en-US" sz="2000" dirty="0" err="1"/>
              <a:t>investigasi</a:t>
            </a:r>
            <a:r>
              <a:rPr lang="en-US" sz="2000" dirty="0"/>
              <a:t> </a:t>
            </a:r>
            <a:r>
              <a:rPr lang="en-US" sz="2000" dirty="0" err="1"/>
              <a:t>atas</a:t>
            </a:r>
            <a:r>
              <a:rPr lang="en-US" sz="2000" dirty="0"/>
              <a:t> </a:t>
            </a:r>
            <a:r>
              <a:rPr lang="en-US" sz="2000" dirty="0" err="1"/>
              <a:t>seluruh</a:t>
            </a:r>
            <a:r>
              <a:rPr lang="en-US" sz="2000" dirty="0"/>
              <a:t> </a:t>
            </a:r>
            <a:r>
              <a:rPr lang="en-US" sz="2000" dirty="0" err="1"/>
              <a:t>bagian</a:t>
            </a:r>
            <a:r>
              <a:rPr lang="en-US" sz="2000" dirty="0"/>
              <a:t> </a:t>
            </a:r>
            <a:r>
              <a:rPr lang="en-US" sz="2000" dirty="0" err="1"/>
              <a:t>organisasi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energi</a:t>
            </a:r>
            <a:r>
              <a:rPr lang="en-US" sz="2000" dirty="0"/>
              <a:t>. </a:t>
            </a:r>
            <a:r>
              <a:rPr lang="en-US" sz="2000" dirty="0" err="1"/>
              <a:t>Tujuannya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menemukan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menghitung</a:t>
            </a:r>
            <a:r>
              <a:rPr lang="en-US" sz="2000" dirty="0"/>
              <a:t> </a:t>
            </a:r>
            <a:r>
              <a:rPr lang="en-US" sz="2000" dirty="0" err="1"/>
              <a:t>pemborosan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dihasilkan</a:t>
            </a:r>
            <a:r>
              <a:rPr lang="en-US" sz="2000" dirty="0"/>
              <a:t> </a:t>
            </a:r>
            <a:r>
              <a:rPr lang="en-US" sz="2000" dirty="0" err="1"/>
              <a:t>rekomendasi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meningkatkan</a:t>
            </a:r>
            <a:r>
              <a:rPr lang="en-US" sz="2000" dirty="0"/>
              <a:t> </a:t>
            </a:r>
            <a:r>
              <a:rPr lang="en-US" sz="2000" dirty="0" err="1"/>
              <a:t>efisiensi</a:t>
            </a:r>
            <a:r>
              <a:rPr lang="en-US" sz="2000" dirty="0"/>
              <a:t> </a:t>
            </a:r>
            <a:r>
              <a:rPr lang="en-US" sz="2000" dirty="0" err="1"/>
              <a:t>penggunaan</a:t>
            </a:r>
            <a:r>
              <a:rPr lang="en-US" sz="2000" dirty="0"/>
              <a:t> energy (</a:t>
            </a:r>
            <a:r>
              <a:rPr lang="en-US" sz="2000" dirty="0" err="1"/>
              <a:t>sumber</a:t>
            </a:r>
            <a:r>
              <a:rPr lang="en-US" sz="2000" dirty="0"/>
              <a:t>: Energy Management Association of New Zealand; AS/NZS 3598.1:2014 &amp; AS/NZS 3598.2:2014 Energy Audits Standards). 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 err="1"/>
              <a:t>Pengauditan</a:t>
            </a:r>
            <a:r>
              <a:rPr lang="en-US" sz="2400" dirty="0"/>
              <a:t> </a:t>
            </a:r>
            <a:r>
              <a:rPr lang="en-US" sz="2400" dirty="0" err="1"/>
              <a:t>Lingkungan</a:t>
            </a:r>
            <a:endParaRPr lang="en-US" sz="2400" dirty="0"/>
          </a:p>
          <a:p>
            <a:pPr lvl="1"/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penelaahan</a:t>
            </a:r>
            <a:r>
              <a:rPr lang="en-US" sz="2000" dirty="0"/>
              <a:t> </a:t>
            </a:r>
            <a:r>
              <a:rPr lang="en-US" sz="2000" dirty="0" err="1"/>
              <a:t>sistematis</a:t>
            </a:r>
            <a:r>
              <a:rPr lang="en-US" sz="2000" dirty="0"/>
              <a:t> </a:t>
            </a:r>
            <a:r>
              <a:rPr lang="en-US" sz="2000" dirty="0" err="1"/>
              <a:t>atas</a:t>
            </a:r>
            <a:r>
              <a:rPr lang="en-US" sz="2000" dirty="0"/>
              <a:t> </a:t>
            </a:r>
            <a:r>
              <a:rPr lang="en-US" sz="2000" dirty="0" err="1"/>
              <a:t>dampak</a:t>
            </a:r>
            <a:r>
              <a:rPr lang="en-US" sz="2000" dirty="0"/>
              <a:t> </a:t>
            </a:r>
            <a:r>
              <a:rPr lang="en-US" sz="2000" dirty="0" err="1"/>
              <a:t>kegiatan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lingkungan</a:t>
            </a:r>
            <a:r>
              <a:rPr lang="en-US" sz="2000" dirty="0"/>
              <a:t>, </a:t>
            </a:r>
            <a:r>
              <a:rPr lang="en-US" sz="2000" dirty="0" err="1"/>
              <a:t>berdasarkan</a:t>
            </a:r>
            <a:r>
              <a:rPr lang="en-US" sz="2000" dirty="0"/>
              <a:t> </a:t>
            </a:r>
            <a:r>
              <a:rPr lang="en-US" sz="2000" dirty="0" err="1"/>
              <a:t>standar</a:t>
            </a:r>
            <a:r>
              <a:rPr lang="en-US" sz="2000" dirty="0"/>
              <a:t>/</a:t>
            </a:r>
            <a:r>
              <a:rPr lang="en-US" sz="2000" dirty="0" err="1"/>
              <a:t>peraturan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r>
              <a:rPr lang="en-US" sz="2000" dirty="0"/>
              <a:t> (</a:t>
            </a:r>
            <a:r>
              <a:rPr lang="en-US" sz="2000" dirty="0" err="1"/>
              <a:t>sumber</a:t>
            </a:r>
            <a:r>
              <a:rPr lang="en-US" sz="2000" dirty="0"/>
              <a:t>: International Chamber of Commerce,1989).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8511-2F2F-4F99-88A5-3203A71BE7C7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7660306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Perspektif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</a:t>
            </a:r>
            <a:r>
              <a:rPr lang="en-US" dirty="0" err="1"/>
              <a:t>Medis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96440" y="1298416"/>
            <a:ext cx="8153400" cy="4949984"/>
          </a:xfrm>
        </p:spPr>
        <p:txBody>
          <a:bodyPr/>
          <a:lstStyle/>
          <a:p>
            <a:r>
              <a:rPr lang="en-US" sz="2000" i="1" u="sng" dirty="0"/>
              <a:t>Clinical Auditing</a:t>
            </a:r>
            <a:endParaRPr lang="en-US" sz="2400" i="1" u="sng" dirty="0"/>
          </a:p>
          <a:p>
            <a:pPr marL="400050" lvl="1" indent="0">
              <a:buNone/>
            </a:pP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adalah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kegiatan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pemeriksaan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peningkatan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kualitas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layanan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kesehatan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sesuai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kriteria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tertentu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dalam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rangka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memberikan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rekomendasi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perbaikan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serta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monitoring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atas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program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peningkatan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kualitas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(NICE/CHI, 2002). </a:t>
            </a:r>
          </a:p>
          <a:p>
            <a:pPr marL="400050" lvl="1" indent="0">
              <a:buNone/>
            </a:pP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i="1" u="sng" dirty="0"/>
              <a:t>Medical Auditing</a:t>
            </a:r>
            <a:endParaRPr lang="en-US" b="1" i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Adalah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kegiatan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telaah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oleh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sejawat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atas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tindakan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medis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dalam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rangka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peningkatan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kualitas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layanan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kepada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pasien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(Shaw &amp;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Constain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, 1989). </a:t>
            </a:r>
          </a:p>
          <a:p>
            <a:pPr marL="400050" lvl="1" indent="0">
              <a:buNone/>
            </a:pPr>
            <a:endParaRPr lang="en-US" sz="2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 marL="400050" lvl="1" indent="0">
              <a:buNone/>
            </a:pP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Medical audit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biasanya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lebih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terfokus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kepada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tindakan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dokter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,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sedangkan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clinical audit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mencakup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tidak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hanya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dokter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,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namun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juga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tenaga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paramedis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,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apotek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serta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lembaga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layanan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kesehatan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dan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manajemennya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(Shaw &amp;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Constain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, 1989). 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 marL="857250" lvl="1" indent="-457200">
              <a:buFont typeface="+mj-lt"/>
              <a:buAutoNum type="arabicPeriod"/>
            </a:pP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6332A-9C96-47FD-A1F8-2C7D430536D9}" type="slidenum">
              <a:rPr lang="zh-CN" altLang="en-US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5675310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2002</TotalTime>
  <Words>3336</Words>
  <Application>Microsoft Office PowerPoint</Application>
  <PresentationFormat>Widescreen</PresentationFormat>
  <Paragraphs>602</Paragraphs>
  <Slides>65</Slides>
  <Notes>11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Arial</vt:lpstr>
      <vt:lpstr>Calibri</vt:lpstr>
      <vt:lpstr>Calibri Light</vt:lpstr>
      <vt:lpstr>Tahoma</vt:lpstr>
      <vt:lpstr>Times New Roman</vt:lpstr>
      <vt:lpstr>Verdana</vt:lpstr>
      <vt:lpstr>Wingdings</vt:lpstr>
      <vt:lpstr>Default Design</vt:lpstr>
      <vt:lpstr>Clip</vt:lpstr>
      <vt:lpstr>Worksheet</vt:lpstr>
      <vt:lpstr>Pertemuan 01  Konsep Dasar</vt:lpstr>
      <vt:lpstr>Agenda Pembelajaran</vt:lpstr>
      <vt:lpstr>Perkenalan</vt:lpstr>
      <vt:lpstr>Perkenalan</vt:lpstr>
      <vt:lpstr>Kedudukan MK Teknik Audit Berbantuan Komputer (TABK) dalam dunia Pengauditan </vt:lpstr>
      <vt:lpstr> Apakah Pengauditan?</vt:lpstr>
      <vt:lpstr>Pengauditan dalam Dunia Hukum</vt:lpstr>
      <vt:lpstr>Pengauditan dalam Dunia Teknik</vt:lpstr>
      <vt:lpstr>Perspektif Dunia Medis</vt:lpstr>
      <vt:lpstr>ISO Auditing</vt:lpstr>
      <vt:lpstr>Pengauditan Teknologi Informasi</vt:lpstr>
      <vt:lpstr>Pengauditan dalam profesi Akuntan</vt:lpstr>
      <vt:lpstr>Pengauditan dalam Profesi Akuntan</vt:lpstr>
      <vt:lpstr>Relasi Mata Kuliah</vt:lpstr>
      <vt:lpstr>Hubungan dengan MK Audit Lap Keu</vt:lpstr>
      <vt:lpstr>Kilasan Mata Kuliah</vt:lpstr>
      <vt:lpstr>Uji pengendalian aplikasi</vt:lpstr>
      <vt:lpstr>Uji Substantif</vt:lpstr>
      <vt:lpstr>Pendekatan dalam menguji</vt:lpstr>
      <vt:lpstr>Pendekatan yang dipakai</vt:lpstr>
      <vt:lpstr>Rencana Pembelajaran Semester</vt:lpstr>
      <vt:lpstr>Rencana Pembelajaran</vt:lpstr>
      <vt:lpstr>Penilaian</vt:lpstr>
      <vt:lpstr>Ujian, Tugas dan Proporsi Nilai</vt:lpstr>
      <vt:lpstr>Overview Konsep Dasar Pengauditan Laporan Keuangan</vt:lpstr>
      <vt:lpstr>Siklus Akuntansi</vt:lpstr>
      <vt:lpstr>Audit Laporan Keuangan</vt:lpstr>
      <vt:lpstr>PowerPoint Presentation</vt:lpstr>
      <vt:lpstr>Audit Process - I</vt:lpstr>
      <vt:lpstr>Audit Process - II</vt:lpstr>
      <vt:lpstr>Audit Process - III</vt:lpstr>
      <vt:lpstr>Audit dalam sistem yang manual</vt:lpstr>
      <vt:lpstr>Audit dalam sistem yang manual</vt:lpstr>
      <vt:lpstr>Audit dalam sistem yang terkomputerisasi</vt:lpstr>
      <vt:lpstr>Audit dalam sistem yang terkomputerisasi</vt:lpstr>
      <vt:lpstr>Jadi, apa bedanya?</vt:lpstr>
      <vt:lpstr>Mengapa dan bagaimana berbedanya?</vt:lpstr>
      <vt:lpstr>Mengapa berbeda?</vt:lpstr>
      <vt:lpstr>Perubahan Dalam Cara Bertransaksi</vt:lpstr>
      <vt:lpstr>Perubahan Dalam Cara Bertransaksi</vt:lpstr>
      <vt:lpstr>Perubahan Dalam Cara Pengolahan Data</vt:lpstr>
      <vt:lpstr>Perubahan Dalam Cara Berkomunikasi</vt:lpstr>
      <vt:lpstr>Perubahan Dalam Cara Menyajikan Informasi</vt:lpstr>
      <vt:lpstr>Penggunaan Perangkat keras (Hardware)</vt:lpstr>
      <vt:lpstr>Keahlian dan Pengetahuan  yang Diperlukan</vt:lpstr>
      <vt:lpstr>Perubahan Tehnik/Pendekatan Melakukan Audit</vt:lpstr>
      <vt:lpstr>Proses penyusunan laporan keungan</vt:lpstr>
      <vt:lpstr>Computer Based Accounting System</vt:lpstr>
      <vt:lpstr>TABK atas Computer Based Accounting System</vt:lpstr>
      <vt:lpstr>PowerPoint Presentation</vt:lpstr>
      <vt:lpstr>PowerPoint Presentation</vt:lpstr>
      <vt:lpstr>Hubungan antara SIA dengan sistem lain</vt:lpstr>
      <vt:lpstr>Accounting Information System (AIS)</vt:lpstr>
      <vt:lpstr>JENIS-JENIS TABK</vt:lpstr>
      <vt:lpstr>Categories of CAATs</vt:lpstr>
      <vt:lpstr>Audit Planning Aids</vt:lpstr>
      <vt:lpstr>2. System Analysis and Documentation</vt:lpstr>
      <vt:lpstr>3. System Testing</vt:lpstr>
      <vt:lpstr>3. System Testing</vt:lpstr>
      <vt:lpstr>4. Data Testing</vt:lpstr>
      <vt:lpstr>4. Data Testing (cont)</vt:lpstr>
      <vt:lpstr>5. Problem Solving</vt:lpstr>
      <vt:lpstr>5. Office Automation</vt:lpstr>
      <vt:lpstr>Contoh Aplikasi yang dapat digunakan</vt:lpstr>
      <vt:lpstr>PowerPoint Presentation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Agung Nugroho</cp:lastModifiedBy>
  <cp:revision>197</cp:revision>
  <dcterms:created xsi:type="dcterms:W3CDTF">2004-07-21T02:43:03Z</dcterms:created>
  <dcterms:modified xsi:type="dcterms:W3CDTF">2021-03-23T09:15:14Z</dcterms:modified>
</cp:coreProperties>
</file>